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6" r:id="rId4"/>
    <p:sldId id="257" r:id="rId5"/>
    <p:sldId id="295" r:id="rId6"/>
    <p:sldId id="297" r:id="rId7"/>
    <p:sldId id="258" r:id="rId8"/>
    <p:sldId id="293" r:id="rId9"/>
    <p:sldId id="298" r:id="rId10"/>
    <p:sldId id="268" r:id="rId11"/>
    <p:sldId id="269" r:id="rId12"/>
    <p:sldId id="29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5E5C-7628-4498-8AF8-F8DE06EAA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DE2A85-95D6-4B05-9D30-849D75E899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2E6DB6-E124-45F6-A81C-418ED3EB7E18}"/>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5" name="Footer Placeholder 4">
            <a:extLst>
              <a:ext uri="{FF2B5EF4-FFF2-40B4-BE49-F238E27FC236}">
                <a16:creationId xmlns:a16="http://schemas.microsoft.com/office/drawing/2014/main" id="{5F276364-DDDB-422C-A342-1CE91AAD3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E2E98-2B89-45FA-8955-B4AFECB0A134}"/>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333296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2518-568C-4035-B40B-9107AE6B18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8D16F8-C97B-43C8-BDC9-D6391A75AF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C83F6-9CF2-41FE-8E0F-433A4238C568}"/>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5" name="Footer Placeholder 4">
            <a:extLst>
              <a:ext uri="{FF2B5EF4-FFF2-40B4-BE49-F238E27FC236}">
                <a16:creationId xmlns:a16="http://schemas.microsoft.com/office/drawing/2014/main" id="{2F2AB881-AB7D-4EBE-9966-4A59C7F6D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01D49-CF31-4F21-A0AF-5C94DB31E51A}"/>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2854313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CE85C6-42FB-428E-B3AD-8E5D33F6B1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2B4849-E003-46E9-8A05-1FF059E413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AAD90-EC96-4146-8501-3F66F1A7C058}"/>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5" name="Footer Placeholder 4">
            <a:extLst>
              <a:ext uri="{FF2B5EF4-FFF2-40B4-BE49-F238E27FC236}">
                <a16:creationId xmlns:a16="http://schemas.microsoft.com/office/drawing/2014/main" id="{97D5373A-2234-4899-A40F-28A9E65A3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762E1-3C4C-468E-AA70-0B5F96638987}"/>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2105680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83CD9299-BA68-4B08-AB1A-453A48FCFEB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1059F0E1-4ED8-4D88-B754-2BEB8BAED2D5}"/>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1B0C10F1-9A54-4D0B-A269-FAF185CA154E}"/>
              </a:ext>
            </a:extLst>
          </p:cNvPr>
          <p:cNvSpPr>
            <a:spLocks noGrp="1" noChangeArrowheads="1"/>
          </p:cNvSpPr>
          <p:nvPr>
            <p:ph type="sldNum" sz="quarter" idx="12"/>
          </p:nvPr>
        </p:nvSpPr>
        <p:spPr>
          <a:ln/>
        </p:spPr>
        <p:txBody>
          <a:bodyPr/>
          <a:lstStyle>
            <a:lvl1pPr>
              <a:defRPr/>
            </a:lvl1pPr>
          </a:lstStyle>
          <a:p>
            <a:pPr>
              <a:defRPr/>
            </a:pPr>
            <a:fld id="{CAB9F9CE-43B0-4F0E-9B62-91B23E13B201}" type="slidenum">
              <a:rPr lang="en-US" altLang="vi-VN"/>
              <a:pPr>
                <a:defRPr/>
              </a:pPr>
              <a:t>‹#›</a:t>
            </a:fld>
            <a:endParaRPr lang="en-US" altLang="vi-VN"/>
          </a:p>
        </p:txBody>
      </p:sp>
    </p:spTree>
    <p:extLst>
      <p:ext uri="{BB962C8B-B14F-4D97-AF65-F5344CB8AC3E}">
        <p14:creationId xmlns:p14="http://schemas.microsoft.com/office/powerpoint/2010/main" val="2306218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F38759A8-8DA7-4EAD-AFAC-78B4C7F02B1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E7FBD381-17A9-4C19-9458-BDB2B27B9DB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C6D64E7D-EB73-4C76-909B-D9B63066C37C}"/>
              </a:ext>
            </a:extLst>
          </p:cNvPr>
          <p:cNvSpPr>
            <a:spLocks noGrp="1" noChangeArrowheads="1"/>
          </p:cNvSpPr>
          <p:nvPr>
            <p:ph type="sldNum" sz="quarter" idx="12"/>
          </p:nvPr>
        </p:nvSpPr>
        <p:spPr>
          <a:ln/>
        </p:spPr>
        <p:txBody>
          <a:bodyPr/>
          <a:lstStyle>
            <a:lvl1pPr>
              <a:defRPr/>
            </a:lvl1pPr>
          </a:lstStyle>
          <a:p>
            <a:pPr>
              <a:defRPr/>
            </a:pPr>
            <a:fld id="{B496693E-975A-4B10-9476-6020EF584498}" type="slidenum">
              <a:rPr lang="en-US" altLang="vi-VN"/>
              <a:pPr>
                <a:defRPr/>
              </a:pPr>
              <a:t>‹#›</a:t>
            </a:fld>
            <a:endParaRPr lang="en-US" altLang="vi-VN"/>
          </a:p>
        </p:txBody>
      </p:sp>
    </p:spTree>
    <p:extLst>
      <p:ext uri="{BB962C8B-B14F-4D97-AF65-F5344CB8AC3E}">
        <p14:creationId xmlns:p14="http://schemas.microsoft.com/office/powerpoint/2010/main" val="529366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D761AC3-1FDA-4854-8C97-1A24B8565C36}"/>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FA081DC7-09D1-4296-99BD-9D33EF2133D1}"/>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C43772D0-47CD-4FD6-B536-792D21639E97}"/>
              </a:ext>
            </a:extLst>
          </p:cNvPr>
          <p:cNvSpPr>
            <a:spLocks noGrp="1" noChangeArrowheads="1"/>
          </p:cNvSpPr>
          <p:nvPr>
            <p:ph type="sldNum" sz="quarter" idx="12"/>
          </p:nvPr>
        </p:nvSpPr>
        <p:spPr>
          <a:ln/>
        </p:spPr>
        <p:txBody>
          <a:bodyPr/>
          <a:lstStyle>
            <a:lvl1pPr>
              <a:defRPr/>
            </a:lvl1pPr>
          </a:lstStyle>
          <a:p>
            <a:pPr>
              <a:defRPr/>
            </a:pPr>
            <a:fld id="{3F5C9A4A-C0D2-40BD-858C-B19C27ED4708}" type="slidenum">
              <a:rPr lang="en-US" altLang="vi-VN"/>
              <a:pPr>
                <a:defRPr/>
              </a:pPr>
              <a:t>‹#›</a:t>
            </a:fld>
            <a:endParaRPr lang="en-US" altLang="vi-VN"/>
          </a:p>
        </p:txBody>
      </p:sp>
    </p:spTree>
    <p:extLst>
      <p:ext uri="{BB962C8B-B14F-4D97-AF65-F5344CB8AC3E}">
        <p14:creationId xmlns:p14="http://schemas.microsoft.com/office/powerpoint/2010/main" val="4157053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D7C752B8-76D7-481A-8690-A77C89766119}"/>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F34ECA27-160E-486C-9D68-C8BE11826FB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B1721C69-036C-47CE-B688-8F35B8FD4D75}"/>
              </a:ext>
            </a:extLst>
          </p:cNvPr>
          <p:cNvSpPr>
            <a:spLocks noGrp="1" noChangeArrowheads="1"/>
          </p:cNvSpPr>
          <p:nvPr>
            <p:ph type="sldNum" sz="quarter" idx="12"/>
          </p:nvPr>
        </p:nvSpPr>
        <p:spPr>
          <a:ln/>
        </p:spPr>
        <p:txBody>
          <a:bodyPr/>
          <a:lstStyle>
            <a:lvl1pPr>
              <a:defRPr/>
            </a:lvl1pPr>
          </a:lstStyle>
          <a:p>
            <a:pPr>
              <a:defRPr/>
            </a:pPr>
            <a:fld id="{9501A7DC-6849-4836-84AB-FB603E0DD653}" type="slidenum">
              <a:rPr lang="en-US" altLang="vi-VN"/>
              <a:pPr>
                <a:defRPr/>
              </a:pPr>
              <a:t>‹#›</a:t>
            </a:fld>
            <a:endParaRPr lang="en-US" altLang="vi-VN"/>
          </a:p>
        </p:txBody>
      </p:sp>
    </p:spTree>
    <p:extLst>
      <p:ext uri="{BB962C8B-B14F-4D97-AF65-F5344CB8AC3E}">
        <p14:creationId xmlns:p14="http://schemas.microsoft.com/office/powerpoint/2010/main" val="3542381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00CAE79D-BB86-4EFB-B6CF-53C8B03F5C3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F0DFFE9A-8B9F-4B11-8A53-4486E9866F15}"/>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99BAFBFE-267B-4E01-961F-9922C10A6C0A}"/>
              </a:ext>
            </a:extLst>
          </p:cNvPr>
          <p:cNvSpPr>
            <a:spLocks noGrp="1" noChangeArrowheads="1"/>
          </p:cNvSpPr>
          <p:nvPr>
            <p:ph type="sldNum" sz="quarter" idx="12"/>
          </p:nvPr>
        </p:nvSpPr>
        <p:spPr>
          <a:ln/>
        </p:spPr>
        <p:txBody>
          <a:bodyPr/>
          <a:lstStyle>
            <a:lvl1pPr>
              <a:defRPr/>
            </a:lvl1pPr>
          </a:lstStyle>
          <a:p>
            <a:pPr>
              <a:defRPr/>
            </a:pPr>
            <a:fld id="{BE22F716-7AB5-4DCF-BD7C-983CCA2E86D5}" type="slidenum">
              <a:rPr lang="en-US" altLang="vi-VN"/>
              <a:pPr>
                <a:defRPr/>
              </a:pPr>
              <a:t>‹#›</a:t>
            </a:fld>
            <a:endParaRPr lang="en-US" altLang="vi-VN"/>
          </a:p>
        </p:txBody>
      </p:sp>
    </p:spTree>
    <p:extLst>
      <p:ext uri="{BB962C8B-B14F-4D97-AF65-F5344CB8AC3E}">
        <p14:creationId xmlns:p14="http://schemas.microsoft.com/office/powerpoint/2010/main" val="2848659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7079044A-3D7F-4D22-9F7A-1F982E3F6BB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A3C20E5E-4CDF-4E8E-9A84-FBFB4E223F5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0688DF69-296D-4BBE-A67C-0A313213938D}"/>
              </a:ext>
            </a:extLst>
          </p:cNvPr>
          <p:cNvSpPr>
            <a:spLocks noGrp="1" noChangeArrowheads="1"/>
          </p:cNvSpPr>
          <p:nvPr>
            <p:ph type="sldNum" sz="quarter" idx="12"/>
          </p:nvPr>
        </p:nvSpPr>
        <p:spPr>
          <a:ln/>
        </p:spPr>
        <p:txBody>
          <a:bodyPr/>
          <a:lstStyle>
            <a:lvl1pPr>
              <a:defRPr/>
            </a:lvl1pPr>
          </a:lstStyle>
          <a:p>
            <a:pPr>
              <a:defRPr/>
            </a:pPr>
            <a:fld id="{F7247234-A03A-4F31-A796-4FFD2814180C}" type="slidenum">
              <a:rPr lang="en-US" altLang="vi-VN"/>
              <a:pPr>
                <a:defRPr/>
              </a:pPr>
              <a:t>‹#›</a:t>
            </a:fld>
            <a:endParaRPr lang="en-US" altLang="vi-VN"/>
          </a:p>
        </p:txBody>
      </p:sp>
    </p:spTree>
    <p:extLst>
      <p:ext uri="{BB962C8B-B14F-4D97-AF65-F5344CB8AC3E}">
        <p14:creationId xmlns:p14="http://schemas.microsoft.com/office/powerpoint/2010/main" val="2894250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28ED33-192C-4FB5-9CF2-1095E6A277B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0BBB9806-2767-41F6-914D-CBF01B3EDF8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4E25F2B0-B0BC-4694-9AC4-14C6EBD52504}"/>
              </a:ext>
            </a:extLst>
          </p:cNvPr>
          <p:cNvSpPr>
            <a:spLocks noGrp="1" noChangeArrowheads="1"/>
          </p:cNvSpPr>
          <p:nvPr>
            <p:ph type="sldNum" sz="quarter" idx="12"/>
          </p:nvPr>
        </p:nvSpPr>
        <p:spPr>
          <a:ln/>
        </p:spPr>
        <p:txBody>
          <a:bodyPr/>
          <a:lstStyle>
            <a:lvl1pPr>
              <a:defRPr/>
            </a:lvl1pPr>
          </a:lstStyle>
          <a:p>
            <a:pPr>
              <a:defRPr/>
            </a:pPr>
            <a:fld id="{FD36A207-81D8-4B4D-9239-209BD278F4DC}" type="slidenum">
              <a:rPr lang="en-US" altLang="vi-VN"/>
              <a:pPr>
                <a:defRPr/>
              </a:pPr>
              <a:t>‹#›</a:t>
            </a:fld>
            <a:endParaRPr lang="en-US" altLang="vi-VN"/>
          </a:p>
        </p:txBody>
      </p:sp>
    </p:spTree>
    <p:extLst>
      <p:ext uri="{BB962C8B-B14F-4D97-AF65-F5344CB8AC3E}">
        <p14:creationId xmlns:p14="http://schemas.microsoft.com/office/powerpoint/2010/main" val="452673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CDA8357-3931-4457-8223-A68E15E02B7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D8B6B486-BB0B-41D4-BFA7-1AB01467608A}"/>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4B21BB50-9898-4803-8CF7-7311F6C650EF}"/>
              </a:ext>
            </a:extLst>
          </p:cNvPr>
          <p:cNvSpPr>
            <a:spLocks noGrp="1" noChangeArrowheads="1"/>
          </p:cNvSpPr>
          <p:nvPr>
            <p:ph type="sldNum" sz="quarter" idx="12"/>
          </p:nvPr>
        </p:nvSpPr>
        <p:spPr>
          <a:ln/>
        </p:spPr>
        <p:txBody>
          <a:bodyPr/>
          <a:lstStyle>
            <a:lvl1pPr>
              <a:defRPr/>
            </a:lvl1pPr>
          </a:lstStyle>
          <a:p>
            <a:pPr>
              <a:defRPr/>
            </a:pPr>
            <a:fld id="{07E51690-948A-4E7D-8DF8-B30279EEF214}" type="slidenum">
              <a:rPr lang="en-US" altLang="vi-VN"/>
              <a:pPr>
                <a:defRPr/>
              </a:pPr>
              <a:t>‹#›</a:t>
            </a:fld>
            <a:endParaRPr lang="en-US" altLang="vi-VN"/>
          </a:p>
        </p:txBody>
      </p:sp>
    </p:spTree>
    <p:extLst>
      <p:ext uri="{BB962C8B-B14F-4D97-AF65-F5344CB8AC3E}">
        <p14:creationId xmlns:p14="http://schemas.microsoft.com/office/powerpoint/2010/main" val="2730837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DBCB-7409-4592-9848-3ECBC9C9B9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D5DA81-4AFC-4135-9FD2-2563FDCF34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DD8D8-A883-4BD4-8D79-DD62949620E7}"/>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5" name="Footer Placeholder 4">
            <a:extLst>
              <a:ext uri="{FF2B5EF4-FFF2-40B4-BE49-F238E27FC236}">
                <a16:creationId xmlns:a16="http://schemas.microsoft.com/office/drawing/2014/main" id="{F7AC34EE-BC54-4752-A3E4-A80435283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05841-FD07-4DCC-B706-09B39409D0AB}"/>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3212839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D51D546-C18D-4653-8F20-BE905C91D29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031E6F0A-4772-4B1A-B7FB-AF07199ECFDA}"/>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39CAC060-D866-4818-B0FE-CA75BDFA3C60}"/>
              </a:ext>
            </a:extLst>
          </p:cNvPr>
          <p:cNvSpPr>
            <a:spLocks noGrp="1" noChangeArrowheads="1"/>
          </p:cNvSpPr>
          <p:nvPr>
            <p:ph type="sldNum" sz="quarter" idx="12"/>
          </p:nvPr>
        </p:nvSpPr>
        <p:spPr>
          <a:ln/>
        </p:spPr>
        <p:txBody>
          <a:bodyPr/>
          <a:lstStyle>
            <a:lvl1pPr>
              <a:defRPr/>
            </a:lvl1pPr>
          </a:lstStyle>
          <a:p>
            <a:pPr>
              <a:defRPr/>
            </a:pPr>
            <a:fld id="{A3526486-6FE5-48D5-A86A-A1A08244D5F5}" type="slidenum">
              <a:rPr lang="en-US" altLang="vi-VN"/>
              <a:pPr>
                <a:defRPr/>
              </a:pPr>
              <a:t>‹#›</a:t>
            </a:fld>
            <a:endParaRPr lang="en-US" altLang="vi-VN"/>
          </a:p>
        </p:txBody>
      </p:sp>
    </p:spTree>
    <p:extLst>
      <p:ext uri="{BB962C8B-B14F-4D97-AF65-F5344CB8AC3E}">
        <p14:creationId xmlns:p14="http://schemas.microsoft.com/office/powerpoint/2010/main" val="873280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C0C24044-B057-4AF5-9D53-BB7E94BFABAA}"/>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93CE9FE1-7684-41A0-928A-2E22DB2F273F}"/>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1BC378F2-4E6F-48E6-94EC-0F30CA789FC8}"/>
              </a:ext>
            </a:extLst>
          </p:cNvPr>
          <p:cNvSpPr>
            <a:spLocks noGrp="1" noChangeArrowheads="1"/>
          </p:cNvSpPr>
          <p:nvPr>
            <p:ph type="sldNum" sz="quarter" idx="12"/>
          </p:nvPr>
        </p:nvSpPr>
        <p:spPr>
          <a:ln/>
        </p:spPr>
        <p:txBody>
          <a:bodyPr/>
          <a:lstStyle>
            <a:lvl1pPr>
              <a:defRPr/>
            </a:lvl1pPr>
          </a:lstStyle>
          <a:p>
            <a:pPr>
              <a:defRPr/>
            </a:pPr>
            <a:fld id="{BB602C2B-2296-44BB-B64B-695A4978A14F}" type="slidenum">
              <a:rPr lang="en-US" altLang="vi-VN"/>
              <a:pPr>
                <a:defRPr/>
              </a:pPr>
              <a:t>‹#›</a:t>
            </a:fld>
            <a:endParaRPr lang="en-US" altLang="vi-VN"/>
          </a:p>
        </p:txBody>
      </p:sp>
    </p:spTree>
    <p:extLst>
      <p:ext uri="{BB962C8B-B14F-4D97-AF65-F5344CB8AC3E}">
        <p14:creationId xmlns:p14="http://schemas.microsoft.com/office/powerpoint/2010/main" val="1494156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565D2EF7-5AB0-4672-A14F-835B303A9AE3}"/>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5E15755E-F3C9-4F45-AA1F-0AADB69E993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6CD220DE-8474-4914-9855-E8F664C4CBA1}"/>
              </a:ext>
            </a:extLst>
          </p:cNvPr>
          <p:cNvSpPr>
            <a:spLocks noGrp="1" noChangeArrowheads="1"/>
          </p:cNvSpPr>
          <p:nvPr>
            <p:ph type="sldNum" sz="quarter" idx="12"/>
          </p:nvPr>
        </p:nvSpPr>
        <p:spPr>
          <a:ln/>
        </p:spPr>
        <p:txBody>
          <a:bodyPr/>
          <a:lstStyle>
            <a:lvl1pPr>
              <a:defRPr/>
            </a:lvl1pPr>
          </a:lstStyle>
          <a:p>
            <a:pPr>
              <a:defRPr/>
            </a:pPr>
            <a:fld id="{E617329D-C57A-4DB5-B8C3-D633C48FB4AA}" type="slidenum">
              <a:rPr lang="en-US" altLang="vi-VN"/>
              <a:pPr>
                <a:defRPr/>
              </a:pPr>
              <a:t>‹#›</a:t>
            </a:fld>
            <a:endParaRPr lang="en-US" altLang="vi-VN"/>
          </a:p>
        </p:txBody>
      </p:sp>
    </p:spTree>
    <p:extLst>
      <p:ext uri="{BB962C8B-B14F-4D97-AF65-F5344CB8AC3E}">
        <p14:creationId xmlns:p14="http://schemas.microsoft.com/office/powerpoint/2010/main" val="527217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2A0CC700-51B6-465F-9141-8D5E1A63DA1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958F1803-3CBE-417E-9E40-9174E903058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6605E6A9-8FE6-47AB-AD11-6481ED256381}"/>
              </a:ext>
            </a:extLst>
          </p:cNvPr>
          <p:cNvSpPr>
            <a:spLocks noGrp="1" noChangeArrowheads="1"/>
          </p:cNvSpPr>
          <p:nvPr>
            <p:ph type="sldNum" sz="quarter" idx="12"/>
          </p:nvPr>
        </p:nvSpPr>
        <p:spPr>
          <a:ln/>
        </p:spPr>
        <p:txBody>
          <a:bodyPr/>
          <a:lstStyle>
            <a:lvl1pPr>
              <a:defRPr/>
            </a:lvl1pPr>
          </a:lstStyle>
          <a:p>
            <a:pPr>
              <a:defRPr/>
            </a:pPr>
            <a:fld id="{14218FF3-DD36-40EA-A824-ABBE84B85B9A}" type="slidenum">
              <a:rPr lang="en-US" altLang="vi-VN"/>
              <a:pPr>
                <a:defRPr/>
              </a:pPr>
              <a:t>‹#›</a:t>
            </a:fld>
            <a:endParaRPr lang="en-US" altLang="vi-VN"/>
          </a:p>
        </p:txBody>
      </p:sp>
    </p:spTree>
    <p:extLst>
      <p:ext uri="{BB962C8B-B14F-4D97-AF65-F5344CB8AC3E}">
        <p14:creationId xmlns:p14="http://schemas.microsoft.com/office/powerpoint/2010/main" val="3030900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698C635-9418-4490-AB33-C0171671A23D}"/>
              </a:ext>
            </a:extLst>
          </p:cNvPr>
          <p:cNvSpPr>
            <a:spLocks noGrp="1"/>
          </p:cNvSpPr>
          <p:nvPr>
            <p:ph type="dt" sz="half" idx="10"/>
          </p:nvPr>
        </p:nvSpPr>
        <p:spPr/>
        <p:txBody>
          <a:bodyPr/>
          <a:lstStyle>
            <a:lvl1pPr>
              <a:defRPr/>
            </a:lvl1pPr>
          </a:lstStyle>
          <a:p>
            <a:pPr>
              <a:defRPr/>
            </a:pPr>
            <a:fld id="{B0C63B2B-46F6-4B15-90EE-BF3295ACAB79}" type="datetimeFigureOut">
              <a:rPr lang="en-US"/>
              <a:pPr>
                <a:defRPr/>
              </a:pPr>
              <a:t>06/05/2020</a:t>
            </a:fld>
            <a:endParaRPr lang="en-US"/>
          </a:p>
        </p:txBody>
      </p:sp>
      <p:sp>
        <p:nvSpPr>
          <p:cNvPr id="5" name="Footer Placeholder 4">
            <a:extLst>
              <a:ext uri="{FF2B5EF4-FFF2-40B4-BE49-F238E27FC236}">
                <a16:creationId xmlns:a16="http://schemas.microsoft.com/office/drawing/2014/main" id="{01950507-C811-4BE3-8BFF-709188168C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D02B73-9936-4019-AF4A-B706E4246DEA}"/>
              </a:ext>
            </a:extLst>
          </p:cNvPr>
          <p:cNvSpPr>
            <a:spLocks noGrp="1"/>
          </p:cNvSpPr>
          <p:nvPr>
            <p:ph type="sldNum" sz="quarter" idx="12"/>
          </p:nvPr>
        </p:nvSpPr>
        <p:spPr/>
        <p:txBody>
          <a:bodyPr/>
          <a:lstStyle>
            <a:lvl1pPr>
              <a:defRPr/>
            </a:lvl1pPr>
          </a:lstStyle>
          <a:p>
            <a:pPr>
              <a:defRPr/>
            </a:pPr>
            <a:fld id="{7C0A55DF-C69E-4457-895B-39D83B47E4BA}" type="slidenum">
              <a:rPr lang="en-US"/>
              <a:pPr>
                <a:defRPr/>
              </a:pPr>
              <a:t>‹#›</a:t>
            </a:fld>
            <a:endParaRPr lang="en-US"/>
          </a:p>
        </p:txBody>
      </p:sp>
    </p:spTree>
    <p:extLst>
      <p:ext uri="{BB962C8B-B14F-4D97-AF65-F5344CB8AC3E}">
        <p14:creationId xmlns:p14="http://schemas.microsoft.com/office/powerpoint/2010/main" val="99186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659F30-F647-4940-A17F-B9CD143DABBA}"/>
              </a:ext>
            </a:extLst>
          </p:cNvPr>
          <p:cNvSpPr>
            <a:spLocks noGrp="1"/>
          </p:cNvSpPr>
          <p:nvPr>
            <p:ph type="dt" sz="half" idx="10"/>
          </p:nvPr>
        </p:nvSpPr>
        <p:spPr/>
        <p:txBody>
          <a:bodyPr/>
          <a:lstStyle>
            <a:lvl1pPr>
              <a:defRPr/>
            </a:lvl1pPr>
          </a:lstStyle>
          <a:p>
            <a:pPr>
              <a:defRPr/>
            </a:pPr>
            <a:fld id="{32736EA2-C037-4076-BB55-CEE1E020D244}" type="datetimeFigureOut">
              <a:rPr lang="en-US"/>
              <a:pPr>
                <a:defRPr/>
              </a:pPr>
              <a:t>06/05/2020</a:t>
            </a:fld>
            <a:endParaRPr lang="en-US"/>
          </a:p>
        </p:txBody>
      </p:sp>
      <p:sp>
        <p:nvSpPr>
          <p:cNvPr id="5" name="Footer Placeholder 4">
            <a:extLst>
              <a:ext uri="{FF2B5EF4-FFF2-40B4-BE49-F238E27FC236}">
                <a16:creationId xmlns:a16="http://schemas.microsoft.com/office/drawing/2014/main" id="{89F270BE-71A2-4668-9BAE-54A833A2E3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EC9C9B-D54A-439C-88E1-69557C4419FB}"/>
              </a:ext>
            </a:extLst>
          </p:cNvPr>
          <p:cNvSpPr>
            <a:spLocks noGrp="1"/>
          </p:cNvSpPr>
          <p:nvPr>
            <p:ph type="sldNum" sz="quarter" idx="12"/>
          </p:nvPr>
        </p:nvSpPr>
        <p:spPr/>
        <p:txBody>
          <a:bodyPr/>
          <a:lstStyle>
            <a:lvl1pPr>
              <a:defRPr/>
            </a:lvl1pPr>
          </a:lstStyle>
          <a:p>
            <a:pPr>
              <a:defRPr/>
            </a:pPr>
            <a:fld id="{EF0F6286-1870-4FF3-AA10-4BE5E0E4A8DA}" type="slidenum">
              <a:rPr lang="en-US"/>
              <a:pPr>
                <a:defRPr/>
              </a:pPr>
              <a:t>‹#›</a:t>
            </a:fld>
            <a:endParaRPr lang="en-US"/>
          </a:p>
        </p:txBody>
      </p:sp>
    </p:spTree>
    <p:extLst>
      <p:ext uri="{BB962C8B-B14F-4D97-AF65-F5344CB8AC3E}">
        <p14:creationId xmlns:p14="http://schemas.microsoft.com/office/powerpoint/2010/main" val="1809362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F4F5E8-B452-4098-990B-0A0518DAD883}"/>
              </a:ext>
            </a:extLst>
          </p:cNvPr>
          <p:cNvSpPr>
            <a:spLocks noGrp="1"/>
          </p:cNvSpPr>
          <p:nvPr>
            <p:ph type="dt" sz="half" idx="10"/>
          </p:nvPr>
        </p:nvSpPr>
        <p:spPr/>
        <p:txBody>
          <a:bodyPr/>
          <a:lstStyle>
            <a:lvl1pPr>
              <a:defRPr/>
            </a:lvl1pPr>
          </a:lstStyle>
          <a:p>
            <a:pPr>
              <a:defRPr/>
            </a:pPr>
            <a:fld id="{65AF4003-FE7D-4FCB-962C-BB2EA76C7763}" type="datetimeFigureOut">
              <a:rPr lang="en-US"/>
              <a:pPr>
                <a:defRPr/>
              </a:pPr>
              <a:t>06/05/2020</a:t>
            </a:fld>
            <a:endParaRPr lang="en-US"/>
          </a:p>
        </p:txBody>
      </p:sp>
      <p:sp>
        <p:nvSpPr>
          <p:cNvPr id="5" name="Footer Placeholder 4">
            <a:extLst>
              <a:ext uri="{FF2B5EF4-FFF2-40B4-BE49-F238E27FC236}">
                <a16:creationId xmlns:a16="http://schemas.microsoft.com/office/drawing/2014/main" id="{6557B05B-90E5-44C2-B32C-9B44644A7E5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CB0096-8BFB-42B5-A755-3EE877C8073F}"/>
              </a:ext>
            </a:extLst>
          </p:cNvPr>
          <p:cNvSpPr>
            <a:spLocks noGrp="1"/>
          </p:cNvSpPr>
          <p:nvPr>
            <p:ph type="sldNum" sz="quarter" idx="12"/>
          </p:nvPr>
        </p:nvSpPr>
        <p:spPr/>
        <p:txBody>
          <a:bodyPr/>
          <a:lstStyle>
            <a:lvl1pPr>
              <a:defRPr/>
            </a:lvl1pPr>
          </a:lstStyle>
          <a:p>
            <a:pPr>
              <a:defRPr/>
            </a:pPr>
            <a:fld id="{71D64487-8960-412A-BE96-A35A5290383F}" type="slidenum">
              <a:rPr lang="en-US"/>
              <a:pPr>
                <a:defRPr/>
              </a:pPr>
              <a:t>‹#›</a:t>
            </a:fld>
            <a:endParaRPr lang="en-US"/>
          </a:p>
        </p:txBody>
      </p:sp>
    </p:spTree>
    <p:extLst>
      <p:ext uri="{BB962C8B-B14F-4D97-AF65-F5344CB8AC3E}">
        <p14:creationId xmlns:p14="http://schemas.microsoft.com/office/powerpoint/2010/main" val="926588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C532F7-F5B5-4B52-AA24-B21E714E5EEE}"/>
              </a:ext>
            </a:extLst>
          </p:cNvPr>
          <p:cNvSpPr>
            <a:spLocks noGrp="1"/>
          </p:cNvSpPr>
          <p:nvPr>
            <p:ph type="dt" sz="half" idx="10"/>
          </p:nvPr>
        </p:nvSpPr>
        <p:spPr/>
        <p:txBody>
          <a:bodyPr/>
          <a:lstStyle>
            <a:lvl1pPr>
              <a:defRPr/>
            </a:lvl1pPr>
          </a:lstStyle>
          <a:p>
            <a:pPr>
              <a:defRPr/>
            </a:pPr>
            <a:fld id="{7008FE98-C3B1-41B0-BFAD-75A8D3EEDB9B}" type="datetimeFigureOut">
              <a:rPr lang="en-US"/>
              <a:pPr>
                <a:defRPr/>
              </a:pPr>
              <a:t>06/05/2020</a:t>
            </a:fld>
            <a:endParaRPr lang="en-US"/>
          </a:p>
        </p:txBody>
      </p:sp>
      <p:sp>
        <p:nvSpPr>
          <p:cNvPr id="6" name="Footer Placeholder 4">
            <a:extLst>
              <a:ext uri="{FF2B5EF4-FFF2-40B4-BE49-F238E27FC236}">
                <a16:creationId xmlns:a16="http://schemas.microsoft.com/office/drawing/2014/main" id="{29B78243-06B5-4F8D-8DA5-C8CF95FDA3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FCA2FC0-03E0-4271-B54E-7DA730833C52}"/>
              </a:ext>
            </a:extLst>
          </p:cNvPr>
          <p:cNvSpPr>
            <a:spLocks noGrp="1"/>
          </p:cNvSpPr>
          <p:nvPr>
            <p:ph type="sldNum" sz="quarter" idx="12"/>
          </p:nvPr>
        </p:nvSpPr>
        <p:spPr/>
        <p:txBody>
          <a:bodyPr/>
          <a:lstStyle>
            <a:lvl1pPr>
              <a:defRPr/>
            </a:lvl1pPr>
          </a:lstStyle>
          <a:p>
            <a:pPr>
              <a:defRPr/>
            </a:pPr>
            <a:fld id="{9339E448-99DE-44E3-99E7-9377555161BF}" type="slidenum">
              <a:rPr lang="en-US"/>
              <a:pPr>
                <a:defRPr/>
              </a:pPr>
              <a:t>‹#›</a:t>
            </a:fld>
            <a:endParaRPr lang="en-US"/>
          </a:p>
        </p:txBody>
      </p:sp>
    </p:spTree>
    <p:extLst>
      <p:ext uri="{BB962C8B-B14F-4D97-AF65-F5344CB8AC3E}">
        <p14:creationId xmlns:p14="http://schemas.microsoft.com/office/powerpoint/2010/main" val="790091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8849CA0-CFED-4D68-969F-D60750EC574C}"/>
              </a:ext>
            </a:extLst>
          </p:cNvPr>
          <p:cNvSpPr>
            <a:spLocks noGrp="1"/>
          </p:cNvSpPr>
          <p:nvPr>
            <p:ph type="dt" sz="half" idx="10"/>
          </p:nvPr>
        </p:nvSpPr>
        <p:spPr/>
        <p:txBody>
          <a:bodyPr/>
          <a:lstStyle>
            <a:lvl1pPr>
              <a:defRPr/>
            </a:lvl1pPr>
          </a:lstStyle>
          <a:p>
            <a:pPr>
              <a:defRPr/>
            </a:pPr>
            <a:fld id="{B50BA065-E12F-4601-89C1-A6CED34A0A7C}" type="datetimeFigureOut">
              <a:rPr lang="en-US"/>
              <a:pPr>
                <a:defRPr/>
              </a:pPr>
              <a:t>06/05/2020</a:t>
            </a:fld>
            <a:endParaRPr lang="en-US"/>
          </a:p>
        </p:txBody>
      </p:sp>
      <p:sp>
        <p:nvSpPr>
          <p:cNvPr id="8" name="Footer Placeholder 4">
            <a:extLst>
              <a:ext uri="{FF2B5EF4-FFF2-40B4-BE49-F238E27FC236}">
                <a16:creationId xmlns:a16="http://schemas.microsoft.com/office/drawing/2014/main" id="{4C456159-6AEF-4DC3-ABE5-AB118FE9CA0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A616EE2-A7D5-4558-AB59-12709195F422}"/>
              </a:ext>
            </a:extLst>
          </p:cNvPr>
          <p:cNvSpPr>
            <a:spLocks noGrp="1"/>
          </p:cNvSpPr>
          <p:nvPr>
            <p:ph type="sldNum" sz="quarter" idx="12"/>
          </p:nvPr>
        </p:nvSpPr>
        <p:spPr/>
        <p:txBody>
          <a:bodyPr/>
          <a:lstStyle>
            <a:lvl1pPr>
              <a:defRPr/>
            </a:lvl1pPr>
          </a:lstStyle>
          <a:p>
            <a:pPr>
              <a:defRPr/>
            </a:pPr>
            <a:fld id="{1A19F9A6-08D1-4281-A77C-62B8EC921DB5}" type="slidenum">
              <a:rPr lang="en-US"/>
              <a:pPr>
                <a:defRPr/>
              </a:pPr>
              <a:t>‹#›</a:t>
            </a:fld>
            <a:endParaRPr lang="en-US"/>
          </a:p>
        </p:txBody>
      </p:sp>
    </p:spTree>
    <p:extLst>
      <p:ext uri="{BB962C8B-B14F-4D97-AF65-F5344CB8AC3E}">
        <p14:creationId xmlns:p14="http://schemas.microsoft.com/office/powerpoint/2010/main" val="303547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524561A-05C6-4B3D-B8FC-2E43ADF2F723}"/>
              </a:ext>
            </a:extLst>
          </p:cNvPr>
          <p:cNvSpPr>
            <a:spLocks noGrp="1"/>
          </p:cNvSpPr>
          <p:nvPr>
            <p:ph type="dt" sz="half" idx="10"/>
          </p:nvPr>
        </p:nvSpPr>
        <p:spPr/>
        <p:txBody>
          <a:bodyPr/>
          <a:lstStyle>
            <a:lvl1pPr>
              <a:defRPr/>
            </a:lvl1pPr>
          </a:lstStyle>
          <a:p>
            <a:pPr>
              <a:defRPr/>
            </a:pPr>
            <a:fld id="{AF338A44-051D-414D-8EDE-C4FC2E74BA4F}" type="datetimeFigureOut">
              <a:rPr lang="en-US"/>
              <a:pPr>
                <a:defRPr/>
              </a:pPr>
              <a:t>06/05/2020</a:t>
            </a:fld>
            <a:endParaRPr lang="en-US"/>
          </a:p>
        </p:txBody>
      </p:sp>
      <p:sp>
        <p:nvSpPr>
          <p:cNvPr id="4" name="Footer Placeholder 4">
            <a:extLst>
              <a:ext uri="{FF2B5EF4-FFF2-40B4-BE49-F238E27FC236}">
                <a16:creationId xmlns:a16="http://schemas.microsoft.com/office/drawing/2014/main" id="{4F84FC23-8541-40E9-BBEB-AB3DBD7B5AE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FF4F596-E862-4966-B098-5A57E63352DB}"/>
              </a:ext>
            </a:extLst>
          </p:cNvPr>
          <p:cNvSpPr>
            <a:spLocks noGrp="1"/>
          </p:cNvSpPr>
          <p:nvPr>
            <p:ph type="sldNum" sz="quarter" idx="12"/>
          </p:nvPr>
        </p:nvSpPr>
        <p:spPr/>
        <p:txBody>
          <a:bodyPr/>
          <a:lstStyle>
            <a:lvl1pPr>
              <a:defRPr/>
            </a:lvl1pPr>
          </a:lstStyle>
          <a:p>
            <a:pPr>
              <a:defRPr/>
            </a:pPr>
            <a:fld id="{0C97F3ED-0B69-43FB-95D8-3197697BD75B}" type="slidenum">
              <a:rPr lang="en-US"/>
              <a:pPr>
                <a:defRPr/>
              </a:pPr>
              <a:t>‹#›</a:t>
            </a:fld>
            <a:endParaRPr lang="en-US"/>
          </a:p>
        </p:txBody>
      </p:sp>
    </p:spTree>
    <p:extLst>
      <p:ext uri="{BB962C8B-B14F-4D97-AF65-F5344CB8AC3E}">
        <p14:creationId xmlns:p14="http://schemas.microsoft.com/office/powerpoint/2010/main" val="79023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A4906-3C7B-45A4-8906-4947A96B04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0C5E8C-3E76-4F35-97E7-0D53CAFD22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89D39B-B1FE-4918-B7FA-F3422E3BA278}"/>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5" name="Footer Placeholder 4">
            <a:extLst>
              <a:ext uri="{FF2B5EF4-FFF2-40B4-BE49-F238E27FC236}">
                <a16:creationId xmlns:a16="http://schemas.microsoft.com/office/drawing/2014/main" id="{1B27212B-E3B7-4346-AB7B-64DECBEC33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A47F1-799A-4D8D-B256-75F051CD3AAF}"/>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2014065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4591A5-0E83-4A6D-BF1B-D9D4861883E0}"/>
              </a:ext>
            </a:extLst>
          </p:cNvPr>
          <p:cNvSpPr>
            <a:spLocks noGrp="1"/>
          </p:cNvSpPr>
          <p:nvPr>
            <p:ph type="dt" sz="half" idx="10"/>
          </p:nvPr>
        </p:nvSpPr>
        <p:spPr/>
        <p:txBody>
          <a:bodyPr/>
          <a:lstStyle>
            <a:lvl1pPr>
              <a:defRPr/>
            </a:lvl1pPr>
          </a:lstStyle>
          <a:p>
            <a:pPr>
              <a:defRPr/>
            </a:pPr>
            <a:fld id="{F3862787-8B4C-4810-9E0A-F9BD658C4CC6}" type="datetimeFigureOut">
              <a:rPr lang="en-US"/>
              <a:pPr>
                <a:defRPr/>
              </a:pPr>
              <a:t>06/05/2020</a:t>
            </a:fld>
            <a:endParaRPr lang="en-US"/>
          </a:p>
        </p:txBody>
      </p:sp>
      <p:sp>
        <p:nvSpPr>
          <p:cNvPr id="3" name="Footer Placeholder 4">
            <a:extLst>
              <a:ext uri="{FF2B5EF4-FFF2-40B4-BE49-F238E27FC236}">
                <a16:creationId xmlns:a16="http://schemas.microsoft.com/office/drawing/2014/main" id="{0C0F3C83-3980-40C7-A8DB-D508571804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45CC7E2-208A-4F64-B368-29EB26CEB091}"/>
              </a:ext>
            </a:extLst>
          </p:cNvPr>
          <p:cNvSpPr>
            <a:spLocks noGrp="1"/>
          </p:cNvSpPr>
          <p:nvPr>
            <p:ph type="sldNum" sz="quarter" idx="12"/>
          </p:nvPr>
        </p:nvSpPr>
        <p:spPr/>
        <p:txBody>
          <a:bodyPr/>
          <a:lstStyle>
            <a:lvl1pPr>
              <a:defRPr/>
            </a:lvl1pPr>
          </a:lstStyle>
          <a:p>
            <a:pPr>
              <a:defRPr/>
            </a:pPr>
            <a:fld id="{EBDF5F7B-9419-462D-B434-4AC8037D48DC}" type="slidenum">
              <a:rPr lang="en-US"/>
              <a:pPr>
                <a:defRPr/>
              </a:pPr>
              <a:t>‹#›</a:t>
            </a:fld>
            <a:endParaRPr lang="en-US"/>
          </a:p>
        </p:txBody>
      </p:sp>
    </p:spTree>
    <p:extLst>
      <p:ext uri="{BB962C8B-B14F-4D97-AF65-F5344CB8AC3E}">
        <p14:creationId xmlns:p14="http://schemas.microsoft.com/office/powerpoint/2010/main" val="4213741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E777C57-A41D-4CA2-B078-DC050CA393F3}"/>
              </a:ext>
            </a:extLst>
          </p:cNvPr>
          <p:cNvSpPr>
            <a:spLocks noGrp="1"/>
          </p:cNvSpPr>
          <p:nvPr>
            <p:ph type="dt" sz="half" idx="10"/>
          </p:nvPr>
        </p:nvSpPr>
        <p:spPr/>
        <p:txBody>
          <a:bodyPr/>
          <a:lstStyle>
            <a:lvl1pPr>
              <a:defRPr/>
            </a:lvl1pPr>
          </a:lstStyle>
          <a:p>
            <a:pPr>
              <a:defRPr/>
            </a:pPr>
            <a:fld id="{558C6E73-F4ED-41C2-B72D-8156ADB30568}" type="datetimeFigureOut">
              <a:rPr lang="en-US"/>
              <a:pPr>
                <a:defRPr/>
              </a:pPr>
              <a:t>06/05/2020</a:t>
            </a:fld>
            <a:endParaRPr lang="en-US"/>
          </a:p>
        </p:txBody>
      </p:sp>
      <p:sp>
        <p:nvSpPr>
          <p:cNvPr id="6" name="Footer Placeholder 4">
            <a:extLst>
              <a:ext uri="{FF2B5EF4-FFF2-40B4-BE49-F238E27FC236}">
                <a16:creationId xmlns:a16="http://schemas.microsoft.com/office/drawing/2014/main" id="{81FC4FEE-853F-42DD-B202-38E85FE7B8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55C2AA-427F-4E3C-A5C0-73D399402007}"/>
              </a:ext>
            </a:extLst>
          </p:cNvPr>
          <p:cNvSpPr>
            <a:spLocks noGrp="1"/>
          </p:cNvSpPr>
          <p:nvPr>
            <p:ph type="sldNum" sz="quarter" idx="12"/>
          </p:nvPr>
        </p:nvSpPr>
        <p:spPr/>
        <p:txBody>
          <a:bodyPr/>
          <a:lstStyle>
            <a:lvl1pPr>
              <a:defRPr/>
            </a:lvl1pPr>
          </a:lstStyle>
          <a:p>
            <a:pPr>
              <a:defRPr/>
            </a:pPr>
            <a:fld id="{C42CFA2A-AEE2-49F5-B91E-96B9E552B34D}" type="slidenum">
              <a:rPr lang="en-US"/>
              <a:pPr>
                <a:defRPr/>
              </a:pPr>
              <a:t>‹#›</a:t>
            </a:fld>
            <a:endParaRPr lang="en-US"/>
          </a:p>
        </p:txBody>
      </p:sp>
    </p:spTree>
    <p:extLst>
      <p:ext uri="{BB962C8B-B14F-4D97-AF65-F5344CB8AC3E}">
        <p14:creationId xmlns:p14="http://schemas.microsoft.com/office/powerpoint/2010/main" val="766456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C675750-5F19-468B-9FC2-CE342B4CE4E0}"/>
              </a:ext>
            </a:extLst>
          </p:cNvPr>
          <p:cNvSpPr>
            <a:spLocks noGrp="1"/>
          </p:cNvSpPr>
          <p:nvPr>
            <p:ph type="dt" sz="half" idx="10"/>
          </p:nvPr>
        </p:nvSpPr>
        <p:spPr/>
        <p:txBody>
          <a:bodyPr/>
          <a:lstStyle>
            <a:lvl1pPr>
              <a:defRPr/>
            </a:lvl1pPr>
          </a:lstStyle>
          <a:p>
            <a:pPr>
              <a:defRPr/>
            </a:pPr>
            <a:fld id="{64BBFA85-D87D-41B2-BB39-8B20B2F18179}" type="datetimeFigureOut">
              <a:rPr lang="en-US"/>
              <a:pPr>
                <a:defRPr/>
              </a:pPr>
              <a:t>06/05/2020</a:t>
            </a:fld>
            <a:endParaRPr lang="en-US"/>
          </a:p>
        </p:txBody>
      </p:sp>
      <p:sp>
        <p:nvSpPr>
          <p:cNvPr id="6" name="Footer Placeholder 4">
            <a:extLst>
              <a:ext uri="{FF2B5EF4-FFF2-40B4-BE49-F238E27FC236}">
                <a16:creationId xmlns:a16="http://schemas.microsoft.com/office/drawing/2014/main" id="{B31A9E27-245A-47DC-9F7E-FDE69AC8E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63A82E-6CCC-41F7-B79F-0A8478922A25}"/>
              </a:ext>
            </a:extLst>
          </p:cNvPr>
          <p:cNvSpPr>
            <a:spLocks noGrp="1"/>
          </p:cNvSpPr>
          <p:nvPr>
            <p:ph type="sldNum" sz="quarter" idx="12"/>
          </p:nvPr>
        </p:nvSpPr>
        <p:spPr/>
        <p:txBody>
          <a:bodyPr/>
          <a:lstStyle>
            <a:lvl1pPr>
              <a:defRPr/>
            </a:lvl1pPr>
          </a:lstStyle>
          <a:p>
            <a:pPr>
              <a:defRPr/>
            </a:pPr>
            <a:fld id="{0F1CB963-1A78-4AE9-960E-7186D1AA99D1}" type="slidenum">
              <a:rPr lang="en-US"/>
              <a:pPr>
                <a:defRPr/>
              </a:pPr>
              <a:t>‹#›</a:t>
            </a:fld>
            <a:endParaRPr lang="en-US"/>
          </a:p>
        </p:txBody>
      </p:sp>
    </p:spTree>
    <p:extLst>
      <p:ext uri="{BB962C8B-B14F-4D97-AF65-F5344CB8AC3E}">
        <p14:creationId xmlns:p14="http://schemas.microsoft.com/office/powerpoint/2010/main" val="1648454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7CBC54-A55C-4336-B147-151B5331893C}"/>
              </a:ext>
            </a:extLst>
          </p:cNvPr>
          <p:cNvSpPr>
            <a:spLocks noGrp="1"/>
          </p:cNvSpPr>
          <p:nvPr>
            <p:ph type="dt" sz="half" idx="10"/>
          </p:nvPr>
        </p:nvSpPr>
        <p:spPr/>
        <p:txBody>
          <a:bodyPr/>
          <a:lstStyle>
            <a:lvl1pPr>
              <a:defRPr/>
            </a:lvl1pPr>
          </a:lstStyle>
          <a:p>
            <a:pPr>
              <a:defRPr/>
            </a:pPr>
            <a:fld id="{E71AA740-3A92-4CC3-BCA2-C923EE83B179}" type="datetimeFigureOut">
              <a:rPr lang="en-US"/>
              <a:pPr>
                <a:defRPr/>
              </a:pPr>
              <a:t>06/05/2020</a:t>
            </a:fld>
            <a:endParaRPr lang="en-US"/>
          </a:p>
        </p:txBody>
      </p:sp>
      <p:sp>
        <p:nvSpPr>
          <p:cNvPr id="5" name="Footer Placeholder 4">
            <a:extLst>
              <a:ext uri="{FF2B5EF4-FFF2-40B4-BE49-F238E27FC236}">
                <a16:creationId xmlns:a16="http://schemas.microsoft.com/office/drawing/2014/main" id="{B22C02E2-A063-4584-A758-F92154CE09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F7F256-94E5-4508-B5F0-9470A954F3DC}"/>
              </a:ext>
            </a:extLst>
          </p:cNvPr>
          <p:cNvSpPr>
            <a:spLocks noGrp="1"/>
          </p:cNvSpPr>
          <p:nvPr>
            <p:ph type="sldNum" sz="quarter" idx="12"/>
          </p:nvPr>
        </p:nvSpPr>
        <p:spPr/>
        <p:txBody>
          <a:bodyPr/>
          <a:lstStyle>
            <a:lvl1pPr>
              <a:defRPr/>
            </a:lvl1pPr>
          </a:lstStyle>
          <a:p>
            <a:pPr>
              <a:defRPr/>
            </a:pPr>
            <a:fld id="{AB42B149-7465-40F3-B0DB-FE5023CC2D4F}" type="slidenum">
              <a:rPr lang="en-US"/>
              <a:pPr>
                <a:defRPr/>
              </a:pPr>
              <a:t>‹#›</a:t>
            </a:fld>
            <a:endParaRPr lang="en-US"/>
          </a:p>
        </p:txBody>
      </p:sp>
    </p:spTree>
    <p:extLst>
      <p:ext uri="{BB962C8B-B14F-4D97-AF65-F5344CB8AC3E}">
        <p14:creationId xmlns:p14="http://schemas.microsoft.com/office/powerpoint/2010/main" val="1479778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7C52D6-462E-411E-9374-48CB29E380B5}"/>
              </a:ext>
            </a:extLst>
          </p:cNvPr>
          <p:cNvSpPr>
            <a:spLocks noGrp="1"/>
          </p:cNvSpPr>
          <p:nvPr>
            <p:ph type="dt" sz="half" idx="10"/>
          </p:nvPr>
        </p:nvSpPr>
        <p:spPr/>
        <p:txBody>
          <a:bodyPr/>
          <a:lstStyle>
            <a:lvl1pPr>
              <a:defRPr/>
            </a:lvl1pPr>
          </a:lstStyle>
          <a:p>
            <a:pPr>
              <a:defRPr/>
            </a:pPr>
            <a:fld id="{A7099643-EC99-4235-B05B-99BD8DBF0ABC}" type="datetimeFigureOut">
              <a:rPr lang="en-US"/>
              <a:pPr>
                <a:defRPr/>
              </a:pPr>
              <a:t>06/05/2020</a:t>
            </a:fld>
            <a:endParaRPr lang="en-US"/>
          </a:p>
        </p:txBody>
      </p:sp>
      <p:sp>
        <p:nvSpPr>
          <p:cNvPr id="5" name="Footer Placeholder 4">
            <a:extLst>
              <a:ext uri="{FF2B5EF4-FFF2-40B4-BE49-F238E27FC236}">
                <a16:creationId xmlns:a16="http://schemas.microsoft.com/office/drawing/2014/main" id="{F0004FA1-360B-4828-ABC2-3F73AC190D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21D61C-0274-4502-ABD1-7274FEAB5CEA}"/>
              </a:ext>
            </a:extLst>
          </p:cNvPr>
          <p:cNvSpPr>
            <a:spLocks noGrp="1"/>
          </p:cNvSpPr>
          <p:nvPr>
            <p:ph type="sldNum" sz="quarter" idx="12"/>
          </p:nvPr>
        </p:nvSpPr>
        <p:spPr/>
        <p:txBody>
          <a:bodyPr/>
          <a:lstStyle>
            <a:lvl1pPr>
              <a:defRPr/>
            </a:lvl1pPr>
          </a:lstStyle>
          <a:p>
            <a:pPr>
              <a:defRPr/>
            </a:pPr>
            <a:fld id="{12BC0C53-8995-43BB-9F66-FC2793A7088D}" type="slidenum">
              <a:rPr lang="en-US"/>
              <a:pPr>
                <a:defRPr/>
              </a:pPr>
              <a:t>‹#›</a:t>
            </a:fld>
            <a:endParaRPr lang="en-US"/>
          </a:p>
        </p:txBody>
      </p:sp>
    </p:spTree>
    <p:extLst>
      <p:ext uri="{BB962C8B-B14F-4D97-AF65-F5344CB8AC3E}">
        <p14:creationId xmlns:p14="http://schemas.microsoft.com/office/powerpoint/2010/main" val="1644576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2" name="Shape 110">
            <a:extLst>
              <a:ext uri="{FF2B5EF4-FFF2-40B4-BE49-F238E27FC236}">
                <a16:creationId xmlns:a16="http://schemas.microsoft.com/office/drawing/2014/main" id="{8D6B0C1C-170F-4A61-B187-2F670981C4F2}"/>
              </a:ext>
            </a:extLst>
          </p:cNvPr>
          <p:cNvSpPr/>
          <p:nvPr/>
        </p:nvSpPr>
        <p:spPr>
          <a:xfrm>
            <a:off x="-12699" y="-12700"/>
            <a:ext cx="12204700" cy="6870700"/>
          </a:xfrm>
          <a:prstGeom prst="frame">
            <a:avLst>
              <a:gd name="adj1" fmla="val 6469"/>
            </a:avLst>
          </a:prstGeom>
          <a:solidFill>
            <a:srgbClr val="FFFFFF">
              <a:alpha val="50379"/>
            </a:srgbClr>
          </a:solidFill>
          <a:ln>
            <a:noFill/>
          </a:ln>
        </p:spPr>
        <p:txBody>
          <a:bodyPr lIns="91425" tIns="91425" rIns="91425" bIns="91425" anchor="ctr"/>
          <a:lstStyle/>
          <a:p>
            <a:pPr>
              <a:spcBef>
                <a:spcPts val="0"/>
              </a:spcBef>
              <a:defRPr/>
            </a:pPr>
            <a:endParaRPr sz="1800"/>
          </a:p>
        </p:txBody>
      </p:sp>
      <p:pic>
        <p:nvPicPr>
          <p:cNvPr id="3" name="Shape 111">
            <a:extLst>
              <a:ext uri="{FF2B5EF4-FFF2-40B4-BE49-F238E27FC236}">
                <a16:creationId xmlns:a16="http://schemas.microsoft.com/office/drawing/2014/main" id="{2F92136E-93BB-4820-95D6-E7AD70F0E68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r="17197" b="18533"/>
          <a:stretch>
            <a:fillRect/>
          </a:stretch>
        </p:blipFill>
        <p:spPr bwMode="auto">
          <a:xfrm>
            <a:off x="9220200" y="3852864"/>
            <a:ext cx="29718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112">
            <a:extLst>
              <a:ext uri="{FF2B5EF4-FFF2-40B4-BE49-F238E27FC236}">
                <a16:creationId xmlns:a16="http://schemas.microsoft.com/office/drawing/2014/main" id="{9C8AFCF6-4C09-4184-BD60-A50617BA1E2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8375" t="49258"/>
          <a:stretch>
            <a:fillRect/>
          </a:stretch>
        </p:blipFill>
        <p:spPr bwMode="auto">
          <a:xfrm>
            <a:off x="-12699" y="-12700"/>
            <a:ext cx="31115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44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3FF0-57CB-4210-B77D-29E9FDE24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0DEEAE-3B8C-4AC6-9B54-3B03580C71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829DE-710C-4F26-86FE-033964C8D9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FBB85-6330-4C06-AEEE-09DE631F19A3}"/>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6" name="Footer Placeholder 5">
            <a:extLst>
              <a:ext uri="{FF2B5EF4-FFF2-40B4-BE49-F238E27FC236}">
                <a16:creationId xmlns:a16="http://schemas.microsoft.com/office/drawing/2014/main" id="{4BCEF266-123C-4E53-85F2-D2B525ACD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7664B0-FA04-4EA9-AC62-50CE04668130}"/>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1153168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7B22-4E12-4BC4-85E2-26604AF821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BFBFE2-AF3B-434B-B855-47F698B794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64E648-C838-4B75-BE64-07BB535601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F78AE5-A14A-447A-93E4-C50B2B61B2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465B3F-424E-487D-A7F0-3FE6C2C35D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1DD5A0-5B9C-4207-8D02-18513D5B38E6}"/>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8" name="Footer Placeholder 7">
            <a:extLst>
              <a:ext uri="{FF2B5EF4-FFF2-40B4-BE49-F238E27FC236}">
                <a16:creationId xmlns:a16="http://schemas.microsoft.com/office/drawing/2014/main" id="{B97434EA-61F9-46F8-87DB-44FAD3AC95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E81B3D-204B-4270-AFD1-AFFB0EE4F9AA}"/>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103432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D747-392E-4C86-ABAD-085BD1A286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090C45-4C75-4CD7-9CB5-5BE8B65C974A}"/>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4" name="Footer Placeholder 3">
            <a:extLst>
              <a:ext uri="{FF2B5EF4-FFF2-40B4-BE49-F238E27FC236}">
                <a16:creationId xmlns:a16="http://schemas.microsoft.com/office/drawing/2014/main" id="{27B41F66-06B3-4926-B8FB-7E3016D9F4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050CDE-AD33-4D12-9712-C671163D8315}"/>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2367853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BF9308-DE38-46C1-9618-BC28EC97E5A3}"/>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3" name="Footer Placeholder 2">
            <a:extLst>
              <a:ext uri="{FF2B5EF4-FFF2-40B4-BE49-F238E27FC236}">
                <a16:creationId xmlns:a16="http://schemas.microsoft.com/office/drawing/2014/main" id="{AE5CBB25-2515-4E80-973A-86830421AE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D2AA86-77C8-4975-A79D-3AFB7F464E9B}"/>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347670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37A0-7138-475E-B735-0DE0CC8B6F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0E5B5-260D-4A5E-8155-4E03397DD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0AA9EB-DF73-4876-A027-3A1654FAD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2D84B9-90D0-43AD-8BA6-31289B7E38B6}"/>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6" name="Footer Placeholder 5">
            <a:extLst>
              <a:ext uri="{FF2B5EF4-FFF2-40B4-BE49-F238E27FC236}">
                <a16:creationId xmlns:a16="http://schemas.microsoft.com/office/drawing/2014/main" id="{BE45CB2F-0911-4A08-AE52-DCB4834F7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867C8-4948-4890-91A8-9C1AFAB2944D}"/>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314820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674A-897B-4D01-8425-DBCE2CA49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605023-BD95-425F-9E6D-909E24B1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285566-8F0C-46B5-A79A-1A24958BA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B6B240-9800-4814-888C-992A4B8D0C9A}"/>
              </a:ext>
            </a:extLst>
          </p:cNvPr>
          <p:cNvSpPr>
            <a:spLocks noGrp="1"/>
          </p:cNvSpPr>
          <p:nvPr>
            <p:ph type="dt" sz="half" idx="10"/>
          </p:nvPr>
        </p:nvSpPr>
        <p:spPr/>
        <p:txBody>
          <a:bodyPr/>
          <a:lstStyle/>
          <a:p>
            <a:fld id="{A9C24451-3278-4F3C-836B-13FEFF3B21E4}" type="datetimeFigureOut">
              <a:rPr lang="en-US" smtClean="0"/>
              <a:t>06/05/2020</a:t>
            </a:fld>
            <a:endParaRPr lang="en-US"/>
          </a:p>
        </p:txBody>
      </p:sp>
      <p:sp>
        <p:nvSpPr>
          <p:cNvPr id="6" name="Footer Placeholder 5">
            <a:extLst>
              <a:ext uri="{FF2B5EF4-FFF2-40B4-BE49-F238E27FC236}">
                <a16:creationId xmlns:a16="http://schemas.microsoft.com/office/drawing/2014/main" id="{FF168A07-9EB0-4E53-BBFB-D7FC145DF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F3EEC-6209-4041-9C76-D4C4F9D39800}"/>
              </a:ext>
            </a:extLst>
          </p:cNvPr>
          <p:cNvSpPr>
            <a:spLocks noGrp="1"/>
          </p:cNvSpPr>
          <p:nvPr>
            <p:ph type="sldNum" sz="quarter" idx="12"/>
          </p:nvPr>
        </p:nvSpPr>
        <p:spPr/>
        <p:txBody>
          <a:bodyPr/>
          <a:lstStyle/>
          <a:p>
            <a:fld id="{CE0C8957-FC89-473A-A44C-6346644F8876}" type="slidenum">
              <a:rPr lang="en-US" smtClean="0"/>
              <a:t>‹#›</a:t>
            </a:fld>
            <a:endParaRPr lang="en-US"/>
          </a:p>
        </p:txBody>
      </p:sp>
    </p:spTree>
    <p:extLst>
      <p:ext uri="{BB962C8B-B14F-4D97-AF65-F5344CB8AC3E}">
        <p14:creationId xmlns:p14="http://schemas.microsoft.com/office/powerpoint/2010/main" val="776392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AEEF0-50A7-4A5F-A652-46B9D8CFA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B22417-19ED-4E38-8F82-B9B816C97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6CEB2-4590-4DFC-84CC-7DADE3DFD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24451-3278-4F3C-836B-13FEFF3B21E4}" type="datetimeFigureOut">
              <a:rPr lang="en-US" smtClean="0"/>
              <a:t>06/05/2020</a:t>
            </a:fld>
            <a:endParaRPr lang="en-US"/>
          </a:p>
        </p:txBody>
      </p:sp>
      <p:sp>
        <p:nvSpPr>
          <p:cNvPr id="5" name="Footer Placeholder 4">
            <a:extLst>
              <a:ext uri="{FF2B5EF4-FFF2-40B4-BE49-F238E27FC236}">
                <a16:creationId xmlns:a16="http://schemas.microsoft.com/office/drawing/2014/main" id="{040EF06E-4D66-4FA7-B7E7-A34FE0AAA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B4127A-A5A8-4805-A698-6A6B8EECE3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C8957-FC89-473A-A44C-6346644F8876}" type="slidenum">
              <a:rPr lang="en-US" smtClean="0"/>
              <a:t>‹#›</a:t>
            </a:fld>
            <a:endParaRPr lang="en-US"/>
          </a:p>
        </p:txBody>
      </p:sp>
    </p:spTree>
    <p:extLst>
      <p:ext uri="{BB962C8B-B14F-4D97-AF65-F5344CB8AC3E}">
        <p14:creationId xmlns:p14="http://schemas.microsoft.com/office/powerpoint/2010/main" val="2878715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A104F8-27C5-4522-9C95-E94AC972ECB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63440B04-A8E8-463A-9F99-7ED6D5FA0CB8}"/>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50180" name="Rectangle 4">
            <a:extLst>
              <a:ext uri="{FF2B5EF4-FFF2-40B4-BE49-F238E27FC236}">
                <a16:creationId xmlns:a16="http://schemas.microsoft.com/office/drawing/2014/main" id="{C3644172-C109-4564-831D-796775F76F8D}"/>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vi-VN"/>
          </a:p>
        </p:txBody>
      </p:sp>
      <p:sp>
        <p:nvSpPr>
          <p:cNvPr id="50181" name="Rectangle 5">
            <a:extLst>
              <a:ext uri="{FF2B5EF4-FFF2-40B4-BE49-F238E27FC236}">
                <a16:creationId xmlns:a16="http://schemas.microsoft.com/office/drawing/2014/main" id="{872D1435-EB0A-42AF-BC2B-0C3DBAB82C09}"/>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vi-VN"/>
          </a:p>
        </p:txBody>
      </p:sp>
      <p:sp>
        <p:nvSpPr>
          <p:cNvPr id="50182" name="Rectangle 6">
            <a:extLst>
              <a:ext uri="{FF2B5EF4-FFF2-40B4-BE49-F238E27FC236}">
                <a16:creationId xmlns:a16="http://schemas.microsoft.com/office/drawing/2014/main" id="{BA72DD0D-A4AD-4301-9103-286B81D89314}"/>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DEAB379-C50C-41B6-83FA-455DBCA9D366}" type="slidenum">
              <a:rPr lang="en-US" altLang="vi-VN"/>
              <a:pPr>
                <a:defRPr/>
              </a:pPr>
              <a:t>‹#›</a:t>
            </a:fld>
            <a:endParaRPr lang="en-US" altLang="vi-VN"/>
          </a:p>
        </p:txBody>
      </p:sp>
    </p:spTree>
    <p:extLst>
      <p:ext uri="{BB962C8B-B14F-4D97-AF65-F5344CB8AC3E}">
        <p14:creationId xmlns:p14="http://schemas.microsoft.com/office/powerpoint/2010/main" val="3729360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F446F0C5-048F-4AAE-9775-495AA023AE05}"/>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317D30C2-2119-4440-9409-0D626C85374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37F83AB-E267-44E1-9215-60B61093AB3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A5133695-F08E-431C-AB6C-FE399D99CDE6}" type="datetimeFigureOut">
              <a:rPr lang="en-US"/>
              <a:pPr>
                <a:defRPr/>
              </a:pPr>
              <a:t>06/05/2020</a:t>
            </a:fld>
            <a:endParaRPr lang="en-US"/>
          </a:p>
        </p:txBody>
      </p:sp>
      <p:sp>
        <p:nvSpPr>
          <p:cNvPr id="5" name="Footer Placeholder 4">
            <a:extLst>
              <a:ext uri="{FF2B5EF4-FFF2-40B4-BE49-F238E27FC236}">
                <a16:creationId xmlns:a16="http://schemas.microsoft.com/office/drawing/2014/main" id="{47195E43-DEE9-4F9F-909F-4C85D5BA9AF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A77283F-495B-44AD-8770-455F713F1DE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E9BD25F8-B729-483E-821D-15DEA24FEC70}" type="slidenum">
              <a:rPr lang="en-US"/>
              <a:pPr>
                <a:defRPr/>
              </a:pPr>
              <a:t>‹#›</a:t>
            </a:fld>
            <a:endParaRPr lang="en-US"/>
          </a:p>
        </p:txBody>
      </p:sp>
    </p:spTree>
    <p:extLst>
      <p:ext uri="{BB962C8B-B14F-4D97-AF65-F5344CB8AC3E}">
        <p14:creationId xmlns:p14="http://schemas.microsoft.com/office/powerpoint/2010/main" val="3943208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9C4C2-594E-427A-97C8-23C0145534E1}"/>
              </a:ext>
            </a:extLst>
          </p:cNvPr>
          <p:cNvSpPr>
            <a:spLocks noGrp="1"/>
          </p:cNvSpPr>
          <p:nvPr>
            <p:ph type="ctrTitle"/>
          </p:nvPr>
        </p:nvSpPr>
        <p:spPr>
          <a:xfrm>
            <a:off x="3260035" y="1003093"/>
            <a:ext cx="9144000" cy="2387600"/>
          </a:xfrm>
        </p:spPr>
        <p:txBody>
          <a:bodyPr/>
          <a:lstStyle/>
          <a:p>
            <a:endParaRPr lang="en-US"/>
          </a:p>
        </p:txBody>
      </p:sp>
      <p:sp>
        <p:nvSpPr>
          <p:cNvPr id="3" name="Subtitle 2">
            <a:extLst>
              <a:ext uri="{FF2B5EF4-FFF2-40B4-BE49-F238E27FC236}">
                <a16:creationId xmlns:a16="http://schemas.microsoft.com/office/drawing/2014/main" id="{52ACEF0D-1DD3-4592-B6F2-74BE9C27750D}"/>
              </a:ext>
            </a:extLst>
          </p:cNvPr>
          <p:cNvSpPr>
            <a:spLocks noGrp="1"/>
          </p:cNvSpPr>
          <p:nvPr>
            <p:ph type="subTitle" idx="1"/>
          </p:nvPr>
        </p:nvSpPr>
        <p:spPr>
          <a:xfrm>
            <a:off x="3260035" y="3482768"/>
            <a:ext cx="9144000" cy="1655762"/>
          </a:xfrm>
        </p:spPr>
        <p:txBody>
          <a:bodyPr/>
          <a:lstStyle/>
          <a:p>
            <a:endParaRPr lang="en-US"/>
          </a:p>
        </p:txBody>
      </p:sp>
      <p:pic>
        <p:nvPicPr>
          <p:cNvPr id="5" name="Picture 4">
            <a:extLst>
              <a:ext uri="{FF2B5EF4-FFF2-40B4-BE49-F238E27FC236}">
                <a16:creationId xmlns:a16="http://schemas.microsoft.com/office/drawing/2014/main" id="{F61DB96B-5CCE-4D96-BA34-F713D74B1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A79DF0D-C319-433D-96C3-8C0302BC7213}"/>
              </a:ext>
            </a:extLst>
          </p:cNvPr>
          <p:cNvSpPr txBox="1">
            <a:spLocks/>
          </p:cNvSpPr>
          <p:nvPr/>
        </p:nvSpPr>
        <p:spPr bwMode="auto">
          <a:xfrm>
            <a:off x="2620272" y="326818"/>
            <a:ext cx="7391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F497D"/>
                </a:solidFill>
                <a:effectLst/>
                <a:uLnTx/>
                <a:uFillTx/>
                <a:latin typeface="Calibri"/>
                <a:ea typeface="+mj-ea"/>
                <a:cs typeface="+mj-cs"/>
              </a:rPr>
              <a:t>UỶ BAN NHÂN DÂN QUẬN 12</a:t>
            </a:r>
            <a:br>
              <a:rPr kumimoji="0" lang="en-US" sz="3600" b="0" i="0" u="none" strike="noStrike" kern="1200" cap="none" spc="0" normalizeH="0" baseline="0" noProof="0">
                <a:ln>
                  <a:noFill/>
                </a:ln>
                <a:solidFill>
                  <a:srgbClr val="1F497D"/>
                </a:solidFill>
                <a:effectLst/>
                <a:uLnTx/>
                <a:uFillTx/>
                <a:latin typeface="Calibri"/>
                <a:ea typeface="+mj-ea"/>
                <a:cs typeface="+mj-cs"/>
              </a:rPr>
            </a:br>
            <a:r>
              <a:rPr kumimoji="0" lang="en-US" sz="3600" b="1" i="0" u="none" strike="noStrike" kern="1200" cap="none" spc="0" normalizeH="0" baseline="0" noProof="0">
                <a:ln>
                  <a:noFill/>
                </a:ln>
                <a:solidFill>
                  <a:srgbClr val="1F497D"/>
                </a:solidFill>
                <a:effectLst/>
                <a:uLnTx/>
                <a:uFillTx/>
                <a:latin typeface="Calibri"/>
                <a:ea typeface="+mj-ea"/>
                <a:cs typeface="+mj-cs"/>
              </a:rPr>
              <a:t>TRƯỜNG TIỂU HỌC NGUYỄN DU</a:t>
            </a:r>
            <a:br>
              <a:rPr kumimoji="0" lang="en-US" sz="3600" b="0" i="0" u="none" strike="noStrike" kern="1200" cap="none" spc="0" normalizeH="0" baseline="0" noProof="0">
                <a:ln>
                  <a:noFill/>
                </a:ln>
                <a:solidFill>
                  <a:srgbClr val="1F497D"/>
                </a:solidFill>
                <a:effectLst/>
                <a:uLnTx/>
                <a:uFillTx/>
                <a:latin typeface="Calibri"/>
                <a:ea typeface="+mj-ea"/>
                <a:cs typeface="+mj-cs"/>
              </a:rPr>
            </a:br>
            <a:endParaRPr kumimoji="0" lang="en-US" sz="3600" b="0" i="0" u="none" strike="noStrike" kern="1200" cap="none" spc="0" normalizeH="0" baseline="0" noProof="0" dirty="0">
              <a:ln>
                <a:noFill/>
              </a:ln>
              <a:solidFill>
                <a:srgbClr val="1F497D"/>
              </a:solidFill>
              <a:effectLst/>
              <a:uLnTx/>
              <a:uFillTx/>
              <a:latin typeface="Calibri"/>
              <a:ea typeface="+mj-ea"/>
              <a:cs typeface="+mj-cs"/>
            </a:endParaRPr>
          </a:p>
        </p:txBody>
      </p:sp>
      <p:sp>
        <p:nvSpPr>
          <p:cNvPr id="7" name="Subtitle 2">
            <a:extLst>
              <a:ext uri="{FF2B5EF4-FFF2-40B4-BE49-F238E27FC236}">
                <a16:creationId xmlns:a16="http://schemas.microsoft.com/office/drawing/2014/main" id="{EDE9EC53-F3C8-46C9-B494-F340AD2BFCF9}"/>
              </a:ext>
            </a:extLst>
          </p:cNvPr>
          <p:cNvSpPr txBox="1">
            <a:spLocks/>
          </p:cNvSpPr>
          <p:nvPr/>
        </p:nvSpPr>
        <p:spPr bwMode="auto">
          <a:xfrm>
            <a:off x="1872175" y="1665978"/>
            <a:ext cx="861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5400" b="1" i="0" u="none" strike="noStrike" kern="1200" cap="none" spc="0" normalizeH="0" baseline="0" noProof="0" dirty="0" err="1">
                <a:ln>
                  <a:noFill/>
                </a:ln>
                <a:solidFill>
                  <a:srgbClr val="FF0000"/>
                </a:solidFill>
                <a:effectLst>
                  <a:outerShdw blurRad="69850" dist="43180" dir="5400000" sx="0" sy="0">
                    <a:srgbClr val="000000">
                      <a:alpha val="65000"/>
                    </a:srgbClr>
                  </a:outerShdw>
                </a:effectLst>
                <a:uLnTx/>
                <a:uFillTx/>
                <a:latin typeface="Calibri"/>
                <a:ea typeface="+mn-ea"/>
                <a:cs typeface="+mn-cs"/>
              </a:rPr>
              <a:t>Tập</a:t>
            </a:r>
            <a:r>
              <a:rPr kumimoji="0" lang="en-US" sz="5400" b="1" i="0" u="none" strike="noStrike" kern="1200" cap="none" spc="0" normalizeH="0" baseline="0" noProof="0" dirty="0">
                <a:ln>
                  <a:noFill/>
                </a:ln>
                <a:solidFill>
                  <a:srgbClr val="FF0000"/>
                </a:solidFill>
                <a:effectLst>
                  <a:outerShdw blurRad="69850" dist="43180" dir="5400000" sx="0" sy="0">
                    <a:srgbClr val="000000">
                      <a:alpha val="65000"/>
                    </a:srgbClr>
                  </a:outerShdw>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outerShdw blurRad="69850" dist="43180" dir="5400000" sx="0" sy="0">
                    <a:srgbClr val="000000">
                      <a:alpha val="65000"/>
                    </a:srgbClr>
                  </a:outerShdw>
                </a:effectLst>
                <a:uLnTx/>
                <a:uFillTx/>
                <a:latin typeface="Calibri"/>
                <a:ea typeface="+mn-ea"/>
                <a:cs typeface="+mn-cs"/>
              </a:rPr>
              <a:t>đọc</a:t>
            </a:r>
            <a:endParaRPr kumimoji="0" lang="en-US" sz="5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Subtitle 2">
            <a:extLst>
              <a:ext uri="{FF2B5EF4-FFF2-40B4-BE49-F238E27FC236}">
                <a16:creationId xmlns:a16="http://schemas.microsoft.com/office/drawing/2014/main" id="{B0AAE554-277E-494B-82E0-CB9E52A74B9D}"/>
              </a:ext>
            </a:extLst>
          </p:cNvPr>
          <p:cNvSpPr txBox="1">
            <a:spLocks/>
          </p:cNvSpPr>
          <p:nvPr/>
        </p:nvSpPr>
        <p:spPr bwMode="auto">
          <a:xfrm>
            <a:off x="1872175" y="2748759"/>
            <a:ext cx="8610600" cy="125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7200" b="1" u="none" strike="noStrike" kern="1200" cap="none" spc="0" normalizeH="0" baseline="0" noProof="0" dirty="0" err="1">
                <a:ln>
                  <a:noFill/>
                </a:ln>
                <a:solidFill>
                  <a:srgbClr val="7030A0"/>
                </a:solidFill>
                <a:effectLst>
                  <a:outerShdw blurRad="69850" dist="43180" dir="5400000" sx="0" sy="0">
                    <a:srgbClr val="000000">
                      <a:alpha val="65000"/>
                    </a:srgbClr>
                  </a:outerShdw>
                </a:effectLst>
                <a:uLnTx/>
                <a:uFillTx/>
                <a:latin typeface="Times New Roman" panose="02020603050405020304" pitchFamily="18" charset="0"/>
                <a:cs typeface="Times New Roman" panose="02020603050405020304" pitchFamily="18" charset="0"/>
              </a:rPr>
              <a:t>Nhà</a:t>
            </a:r>
            <a:r>
              <a:rPr kumimoji="0" lang="en-US" sz="7200" b="1" u="none" strike="noStrike" kern="1200" cap="none" spc="0" normalizeH="0" noProof="0" dirty="0">
                <a:ln>
                  <a:noFill/>
                </a:ln>
                <a:solidFill>
                  <a:srgbClr val="7030A0"/>
                </a:solidFill>
                <a:effectLst>
                  <a:outerShdw blurRad="69850" dist="43180" dir="5400000" sx="0" sy="0">
                    <a:srgbClr val="000000">
                      <a:alpha val="65000"/>
                    </a:srgbClr>
                  </a:outerShdw>
                </a:effectLst>
                <a:uLnTx/>
                <a:uFillTx/>
                <a:latin typeface="Times New Roman" panose="02020603050405020304" pitchFamily="18" charset="0"/>
                <a:cs typeface="Times New Roman" panose="02020603050405020304" pitchFamily="18" charset="0"/>
              </a:rPr>
              <a:t> </a:t>
            </a:r>
            <a:r>
              <a:rPr kumimoji="0" lang="en-US" sz="7200" b="1" u="none" strike="noStrike" kern="1200" cap="none" spc="0" normalizeH="0" noProof="0" dirty="0" err="1">
                <a:ln>
                  <a:noFill/>
                </a:ln>
                <a:solidFill>
                  <a:srgbClr val="7030A0"/>
                </a:solidFill>
                <a:effectLst>
                  <a:outerShdw blurRad="69850" dist="43180" dir="5400000" sx="0" sy="0">
                    <a:srgbClr val="000000">
                      <a:alpha val="65000"/>
                    </a:srgbClr>
                  </a:outerShdw>
                </a:effectLst>
                <a:uLnTx/>
                <a:uFillTx/>
                <a:latin typeface="Times New Roman" panose="02020603050405020304" pitchFamily="18" charset="0"/>
                <a:cs typeface="Times New Roman" panose="02020603050405020304" pitchFamily="18" charset="0"/>
              </a:rPr>
              <a:t>ảo</a:t>
            </a:r>
            <a:r>
              <a:rPr kumimoji="0" lang="en-US" sz="7200" b="1" u="none" strike="noStrike" kern="1200" cap="none" spc="0" normalizeH="0" noProof="0" dirty="0">
                <a:ln>
                  <a:noFill/>
                </a:ln>
                <a:solidFill>
                  <a:srgbClr val="7030A0"/>
                </a:solidFill>
                <a:effectLst>
                  <a:outerShdw blurRad="69850" dist="43180" dir="5400000" sx="0" sy="0">
                    <a:srgbClr val="000000">
                      <a:alpha val="65000"/>
                    </a:srgbClr>
                  </a:outerShdw>
                </a:effectLst>
                <a:uLnTx/>
                <a:uFillTx/>
                <a:latin typeface="Times New Roman" panose="02020603050405020304" pitchFamily="18" charset="0"/>
                <a:cs typeface="Times New Roman" panose="02020603050405020304" pitchFamily="18" charset="0"/>
              </a:rPr>
              <a:t> </a:t>
            </a:r>
            <a:r>
              <a:rPr kumimoji="0" lang="en-US" sz="7200" b="1" u="none" strike="noStrike" kern="1200" cap="none" spc="0" normalizeH="0" noProof="0" dirty="0" err="1">
                <a:ln>
                  <a:noFill/>
                </a:ln>
                <a:solidFill>
                  <a:srgbClr val="7030A0"/>
                </a:solidFill>
                <a:effectLst>
                  <a:outerShdw blurRad="69850" dist="43180" dir="5400000" sx="0" sy="0">
                    <a:srgbClr val="000000">
                      <a:alpha val="65000"/>
                    </a:srgbClr>
                  </a:outerShdw>
                </a:effectLst>
                <a:uLnTx/>
                <a:uFillTx/>
                <a:latin typeface="Times New Roman" panose="02020603050405020304" pitchFamily="18" charset="0"/>
                <a:cs typeface="Times New Roman" panose="02020603050405020304" pitchFamily="18" charset="0"/>
              </a:rPr>
              <a:t>thuật</a:t>
            </a:r>
            <a:endParaRPr kumimoji="0" lang="en-US" sz="7200" b="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15387352-8A1C-4307-BF2F-52241B64670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38573003"/>
      </p:ext>
    </p:extLst>
  </p:cSld>
  <p:clrMapOvr>
    <a:masterClrMapping/>
  </p:clrMapOvr>
  <mc:AlternateContent xmlns:mc="http://schemas.openxmlformats.org/markup-compatibility/2006" xmlns:p14="http://schemas.microsoft.com/office/powerpoint/2010/main">
    <mc:Choice Requires="p14">
      <p:transition spd="slow" p14:dur="2000" advTm="14970"/>
    </mc:Choice>
    <mc:Fallback xmlns="">
      <p:transition spd="slow" advTm="14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B3D0EFE-4303-44FB-B86C-C0F867396BD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75513" y="0"/>
            <a:ext cx="7040974" cy="6740760"/>
          </a:xfrm>
        </p:spPr>
      </p:pic>
      <p:sp>
        <p:nvSpPr>
          <p:cNvPr id="2" name="Title 1">
            <a:extLst>
              <a:ext uri="{FF2B5EF4-FFF2-40B4-BE49-F238E27FC236}">
                <a16:creationId xmlns:a16="http://schemas.microsoft.com/office/drawing/2014/main" id="{7CE0D75E-9419-4F33-A132-79BF69CF770E}"/>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5B27BA0F-BC08-479C-BD9A-831AED4786DC}"/>
              </a:ext>
            </a:extLst>
          </p:cNvPr>
          <p:cNvSpPr txBox="1"/>
          <p:nvPr/>
        </p:nvSpPr>
        <p:spPr>
          <a:xfrm>
            <a:off x="4976735" y="1692276"/>
            <a:ext cx="3327816" cy="2554545"/>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Cô</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chúc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luôn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ngoan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tốt</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0FF2F4CD-45A0-41F2-9930-2FCC432C18D2}"/>
              </a:ext>
            </a:extLst>
          </p:cNvPr>
          <p:cNvSpPr txBox="1"/>
          <p:nvPr/>
        </p:nvSpPr>
        <p:spPr>
          <a:xfrm>
            <a:off x="0" y="6457890"/>
            <a:ext cx="6934200" cy="400110"/>
          </a:xfrm>
          <a:prstGeom prst="rect">
            <a:avLst/>
          </a:prstGeom>
          <a:noFill/>
        </p:spPr>
        <p:txBody>
          <a:bodyPr wrap="square" rtlCol="0">
            <a:spAutoFit/>
          </a:bodyPr>
          <a:lstStyle/>
          <a:p>
            <a:pPr fontAlgn="base">
              <a:spcBef>
                <a:spcPct val="0"/>
              </a:spcBef>
              <a:spcAft>
                <a:spcPct val="0"/>
              </a:spcAft>
            </a:pPr>
            <a:r>
              <a:rPr lang="en-US" sz="2000" b="1" dirty="0" err="1">
                <a:solidFill>
                  <a:srgbClr val="FF0000"/>
                </a:solidFill>
                <a:latin typeface="Times New Roman" panose="02020603050405020304" pitchFamily="18" charset="0"/>
                <a:cs typeface="Times New Roman" panose="02020603050405020304" pitchFamily="18" charset="0"/>
              </a:rPr>
              <a:t>Đặng</a:t>
            </a:r>
            <a:r>
              <a:rPr lang="en-US" sz="2000" b="1" dirty="0">
                <a:solidFill>
                  <a:srgbClr val="FF0000"/>
                </a:solidFill>
                <a:latin typeface="Times New Roman" panose="02020603050405020304" pitchFamily="18" charset="0"/>
                <a:cs typeface="Times New Roman" panose="02020603050405020304" pitchFamily="18" charset="0"/>
              </a:rPr>
              <a:t> Chung </a:t>
            </a:r>
            <a:r>
              <a:rPr lang="en-US" sz="2000" b="1" dirty="0" err="1">
                <a:solidFill>
                  <a:srgbClr val="FF0000"/>
                </a:solidFill>
                <a:latin typeface="Times New Roman" panose="02020603050405020304" pitchFamily="18" charset="0"/>
                <a:cs typeface="Times New Roman" panose="02020603050405020304" pitchFamily="18" charset="0"/>
              </a:rPr>
              <a:t>Thuỷ</a:t>
            </a:r>
            <a:r>
              <a:rPr lang="en-US" sz="2000" b="1" dirty="0">
                <a:solidFill>
                  <a:srgbClr val="FF0000"/>
                </a:solidFill>
                <a:latin typeface="Times New Roman" panose="02020603050405020304" pitchFamily="18" charset="0"/>
                <a:cs typeface="Times New Roman" panose="02020603050405020304" pitchFamily="18" charset="0"/>
              </a:rPr>
              <a:t> _ TH </a:t>
            </a:r>
            <a:r>
              <a:rPr lang="en-US" sz="2000" b="1" dirty="0" err="1">
                <a:solidFill>
                  <a:srgbClr val="FF0000"/>
                </a:solidFill>
                <a:latin typeface="Times New Roman" panose="02020603050405020304" pitchFamily="18" charset="0"/>
                <a:cs typeface="Times New Roman" panose="02020603050405020304" pitchFamily="18" charset="0"/>
              </a:rPr>
              <a:t>Nguyễn</a:t>
            </a:r>
            <a:r>
              <a:rPr lang="en-US" sz="2000" b="1" dirty="0">
                <a:solidFill>
                  <a:srgbClr val="FF0000"/>
                </a:solidFill>
                <a:latin typeface="Times New Roman" panose="02020603050405020304" pitchFamily="18" charset="0"/>
                <a:cs typeface="Times New Roman" panose="02020603050405020304" pitchFamily="18" charset="0"/>
              </a:rPr>
              <a:t> Du _ Q.12</a:t>
            </a:r>
          </a:p>
        </p:txBody>
      </p:sp>
      <p:pic>
        <p:nvPicPr>
          <p:cNvPr id="3" name="Audio 2">
            <a:hlinkClick r:id="" action="ppaction://media"/>
            <a:extLst>
              <a:ext uri="{FF2B5EF4-FFF2-40B4-BE49-F238E27FC236}">
                <a16:creationId xmlns:a16="http://schemas.microsoft.com/office/drawing/2014/main" id="{22DCABBA-6B3A-4D83-A5B9-1B20FFFE5E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9987056"/>
      </p:ext>
    </p:extLst>
  </p:cSld>
  <p:clrMapOvr>
    <a:masterClrMapping/>
  </p:clrMapOvr>
  <mc:AlternateContent xmlns:mc="http://schemas.openxmlformats.org/markup-compatibility/2006" xmlns:p14="http://schemas.microsoft.com/office/powerpoint/2010/main">
    <mc:Choice Requires="p14">
      <p:transition spd="slow" p14:dur="2000" advTm="17138"/>
    </mc:Choice>
    <mc:Fallback xmlns="">
      <p:transition spd="slow" advTm="1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0915-D894-4262-AB01-C9BDD8B441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39DEB0-4674-437B-81D6-CDE3E2BBBE66}"/>
              </a:ext>
            </a:extLst>
          </p:cNvPr>
          <p:cNvSpPr>
            <a:spLocks noGrp="1"/>
          </p:cNvSpPr>
          <p:nvPr>
            <p:ph idx="1"/>
          </p:nvPr>
        </p:nvSpPr>
        <p:spPr/>
        <p:txBody>
          <a:bodyPr/>
          <a:lstStyle/>
          <a:p>
            <a:endParaRPr lang="en-US"/>
          </a:p>
        </p:txBody>
      </p:sp>
      <p:pic>
        <p:nvPicPr>
          <p:cNvPr id="4" name="Picture 2" descr="ao thuat 1">
            <a:extLst>
              <a:ext uri="{FF2B5EF4-FFF2-40B4-BE49-F238E27FC236}">
                <a16:creationId xmlns:a16="http://schemas.microsoft.com/office/drawing/2014/main" id="{33427A54-F76A-4800-9E09-9B6AF1B89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513"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572009AA-18E4-4406-A4BC-F07543DE22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991163"/>
      </p:ext>
    </p:extLst>
  </p:cSld>
  <p:clrMapOvr>
    <a:masterClrMapping/>
  </p:clrMapOvr>
  <mc:AlternateContent xmlns:mc="http://schemas.openxmlformats.org/markup-compatibility/2006" xmlns:p14="http://schemas.microsoft.com/office/powerpoint/2010/main">
    <mc:Choice Requires="p14">
      <p:transition spd="slow" p14:dur="2000" advTm="114532"/>
    </mc:Choice>
    <mc:Fallback xmlns="">
      <p:transition spd="slow" advTm="114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FEAED2-A7A6-497F-ACA9-BF50426F65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219" name="Title 1">
            <a:extLst>
              <a:ext uri="{FF2B5EF4-FFF2-40B4-BE49-F238E27FC236}">
                <a16:creationId xmlns:a16="http://schemas.microsoft.com/office/drawing/2014/main" id="{37AC907E-FCCD-4618-8D89-7B0E7381217A}"/>
              </a:ext>
            </a:extLst>
          </p:cNvPr>
          <p:cNvSpPr>
            <a:spLocks noGrp="1" noChangeArrowheads="1"/>
          </p:cNvSpPr>
          <p:nvPr>
            <p:ph type="title"/>
          </p:nvPr>
        </p:nvSpPr>
        <p:spPr/>
        <p:txBody>
          <a:bodyPr/>
          <a:lstStyle/>
          <a:p>
            <a:endParaRPr lang="vi-VN" altLang="vi-VN"/>
          </a:p>
        </p:txBody>
      </p:sp>
      <p:sp>
        <p:nvSpPr>
          <p:cNvPr id="13315" name="Content Placeholder 2">
            <a:extLst>
              <a:ext uri="{FF2B5EF4-FFF2-40B4-BE49-F238E27FC236}">
                <a16:creationId xmlns:a16="http://schemas.microsoft.com/office/drawing/2014/main" id="{F3FE639E-DC5F-44E4-81CD-CF3F2BA68542}"/>
              </a:ext>
            </a:extLst>
          </p:cNvPr>
          <p:cNvSpPr>
            <a:spLocks noGrp="1" noChangeArrowheads="1"/>
          </p:cNvSpPr>
          <p:nvPr>
            <p:ph idx="1"/>
          </p:nvPr>
        </p:nvSpPr>
        <p:spPr>
          <a:xfrm>
            <a:off x="4727986" y="1617326"/>
            <a:ext cx="3789086" cy="841062"/>
          </a:xfrm>
        </p:spPr>
        <p:txBody>
          <a:bodyPr/>
          <a:lstStyle/>
          <a:p>
            <a:pPr marL="0" indent="0">
              <a:buNone/>
              <a:defRPr/>
            </a:pPr>
            <a:r>
              <a:rPr lang="en-US" altLang="vi-VN" sz="4400" dirty="0" err="1">
                <a:latin typeface="VNI-Avo" pitchFamily="2" charset="0"/>
              </a:rPr>
              <a:t>aûo</a:t>
            </a:r>
            <a:r>
              <a:rPr lang="en-US" altLang="vi-VN" sz="4400" dirty="0">
                <a:latin typeface="VNI-Avo" pitchFamily="2" charset="0"/>
              </a:rPr>
              <a:t> </a:t>
            </a:r>
            <a:r>
              <a:rPr lang="en-US" altLang="vi-VN" sz="4400" dirty="0" err="1">
                <a:latin typeface="VNI-Avo" pitchFamily="2" charset="0"/>
              </a:rPr>
              <a:t>thuaät</a:t>
            </a:r>
            <a:endParaRPr lang="en-US" altLang="vi-VN" sz="4400" dirty="0">
              <a:latin typeface="VNI-Avo" pitchFamily="2" charset="0"/>
            </a:endParaRPr>
          </a:p>
        </p:txBody>
      </p:sp>
      <p:cxnSp>
        <p:nvCxnSpPr>
          <p:cNvPr id="10" name="Straight Connector 9">
            <a:extLst>
              <a:ext uri="{FF2B5EF4-FFF2-40B4-BE49-F238E27FC236}">
                <a16:creationId xmlns:a16="http://schemas.microsoft.com/office/drawing/2014/main" id="{843FF1FB-D216-44D8-A0EA-919BFCD91B83}"/>
              </a:ext>
            </a:extLst>
          </p:cNvPr>
          <p:cNvCxnSpPr>
            <a:cxnSpLocks/>
          </p:cNvCxnSpPr>
          <p:nvPr/>
        </p:nvCxnSpPr>
        <p:spPr>
          <a:xfrm>
            <a:off x="5802550" y="2340257"/>
            <a:ext cx="140141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9226" name="TextBox 23">
            <a:extLst>
              <a:ext uri="{FF2B5EF4-FFF2-40B4-BE49-F238E27FC236}">
                <a16:creationId xmlns:a16="http://schemas.microsoft.com/office/drawing/2014/main" id="{7BE75C1E-7D46-4052-815E-1447D752B634}"/>
              </a:ext>
            </a:extLst>
          </p:cNvPr>
          <p:cNvSpPr txBox="1">
            <a:spLocks noChangeArrowheads="1"/>
          </p:cNvSpPr>
          <p:nvPr/>
        </p:nvSpPr>
        <p:spPr bwMode="auto">
          <a:xfrm>
            <a:off x="2028668" y="218051"/>
            <a:ext cx="4533901" cy="3683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ts val="1200"/>
              </a:spcBef>
              <a:spcAft>
                <a:spcPct val="0"/>
              </a:spcAft>
              <a:buNone/>
            </a:pPr>
            <a:r>
              <a:rPr lang="en-US" altLang="vi-VN" sz="1800" b="1" dirty="0" err="1">
                <a:solidFill>
                  <a:srgbClr val="FF0000"/>
                </a:solidFill>
                <a:latin typeface="Times New Roman" panose="02020603050405020304" pitchFamily="18" charset="0"/>
                <a:cs typeface="Times New Roman" panose="02020603050405020304" pitchFamily="18" charset="0"/>
              </a:rPr>
              <a:t>Đặng</a:t>
            </a:r>
            <a:r>
              <a:rPr lang="en-US" altLang="vi-VN" sz="1800" b="1" dirty="0">
                <a:solidFill>
                  <a:srgbClr val="FF0000"/>
                </a:solidFill>
                <a:latin typeface="Times New Roman" panose="02020603050405020304" pitchFamily="18" charset="0"/>
                <a:cs typeface="Times New Roman" panose="02020603050405020304" pitchFamily="18" charset="0"/>
              </a:rPr>
              <a:t> Chung </a:t>
            </a:r>
            <a:r>
              <a:rPr lang="en-US" altLang="vi-VN" sz="1800" b="1" dirty="0" err="1">
                <a:solidFill>
                  <a:srgbClr val="FF0000"/>
                </a:solidFill>
                <a:latin typeface="Times New Roman" panose="02020603050405020304" pitchFamily="18" charset="0"/>
                <a:cs typeface="Times New Roman" panose="02020603050405020304" pitchFamily="18" charset="0"/>
              </a:rPr>
              <a:t>Thuỷ</a:t>
            </a:r>
            <a:r>
              <a:rPr lang="vi-VN" altLang="vi-VN" sz="1800" b="1" dirty="0">
                <a:solidFill>
                  <a:srgbClr val="FF0000"/>
                </a:solidFill>
                <a:latin typeface="Times New Roman" panose="02020603050405020304" pitchFamily="18" charset="0"/>
                <a:cs typeface="Times New Roman" panose="02020603050405020304" pitchFamily="18" charset="0"/>
              </a:rPr>
              <a:t> – TH Nguyễn Du – Q.12</a:t>
            </a:r>
          </a:p>
        </p:txBody>
      </p:sp>
      <p:cxnSp>
        <p:nvCxnSpPr>
          <p:cNvPr id="22" name="Straight Connector 21">
            <a:extLst>
              <a:ext uri="{FF2B5EF4-FFF2-40B4-BE49-F238E27FC236}">
                <a16:creationId xmlns:a16="http://schemas.microsoft.com/office/drawing/2014/main" id="{4FCF0086-08F5-429A-9C09-A7F752472660}"/>
              </a:ext>
            </a:extLst>
          </p:cNvPr>
          <p:cNvCxnSpPr>
            <a:cxnSpLocks/>
          </p:cNvCxnSpPr>
          <p:nvPr/>
        </p:nvCxnSpPr>
        <p:spPr>
          <a:xfrm>
            <a:off x="4755627" y="3954633"/>
            <a:ext cx="276943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B063349-C8CA-4242-A1EE-87D5DA58DC6F}"/>
              </a:ext>
            </a:extLst>
          </p:cNvPr>
          <p:cNvCxnSpPr>
            <a:cxnSpLocks/>
          </p:cNvCxnSpPr>
          <p:nvPr/>
        </p:nvCxnSpPr>
        <p:spPr>
          <a:xfrm>
            <a:off x="4741756" y="4752153"/>
            <a:ext cx="211765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30BBBDF-84D8-4122-8A61-2CB85F7F9386}"/>
              </a:ext>
            </a:extLst>
          </p:cNvPr>
          <p:cNvCxnSpPr>
            <a:cxnSpLocks/>
          </p:cNvCxnSpPr>
          <p:nvPr/>
        </p:nvCxnSpPr>
        <p:spPr>
          <a:xfrm>
            <a:off x="4857435" y="3062983"/>
            <a:ext cx="3042381"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E2B0F731-F5CA-4FD2-8EA1-9FD3C645BEFD}"/>
              </a:ext>
            </a:extLst>
          </p:cNvPr>
          <p:cNvSpPr txBox="1">
            <a:spLocks noChangeArrowheads="1"/>
          </p:cNvSpPr>
          <p:nvPr/>
        </p:nvSpPr>
        <p:spPr bwMode="auto">
          <a:xfrm>
            <a:off x="4668026" y="4078882"/>
            <a:ext cx="3789086" cy="84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altLang="vi-VN" sz="4400" dirty="0" err="1">
                <a:latin typeface="VNI-Avo" pitchFamily="2" charset="0"/>
              </a:rPr>
              <a:t>lænh</a:t>
            </a:r>
            <a:r>
              <a:rPr lang="en-US" altLang="vi-VN" sz="4400" dirty="0">
                <a:latin typeface="VNI-Avo" pitchFamily="2" charset="0"/>
              </a:rPr>
              <a:t> </a:t>
            </a:r>
            <a:r>
              <a:rPr lang="en-US" altLang="vi-VN" sz="4400" dirty="0" err="1">
                <a:latin typeface="VNI-Avo" pitchFamily="2" charset="0"/>
              </a:rPr>
              <a:t>kænh</a:t>
            </a:r>
            <a:endParaRPr lang="vi-VN" altLang="vi-VN" sz="4400" dirty="0"/>
          </a:p>
          <a:p>
            <a:pPr>
              <a:defRPr/>
            </a:pPr>
            <a:endParaRPr lang="vi-VN" altLang="vi-VN" dirty="0"/>
          </a:p>
        </p:txBody>
      </p:sp>
      <p:sp>
        <p:nvSpPr>
          <p:cNvPr id="30" name="Content Placeholder 2">
            <a:extLst>
              <a:ext uri="{FF2B5EF4-FFF2-40B4-BE49-F238E27FC236}">
                <a16:creationId xmlns:a16="http://schemas.microsoft.com/office/drawing/2014/main" id="{91DC5423-1A46-47BA-BFAF-44AA0AB4C1B1}"/>
              </a:ext>
            </a:extLst>
          </p:cNvPr>
          <p:cNvSpPr txBox="1">
            <a:spLocks noChangeArrowheads="1"/>
          </p:cNvSpPr>
          <p:nvPr/>
        </p:nvSpPr>
        <p:spPr bwMode="auto">
          <a:xfrm>
            <a:off x="4608065" y="2365447"/>
            <a:ext cx="3789086" cy="84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altLang="vi-VN" sz="4400" dirty="0" err="1">
                <a:latin typeface="VNI-Avo" pitchFamily="2" charset="0"/>
              </a:rPr>
              <a:t>quaûng</a:t>
            </a:r>
            <a:r>
              <a:rPr lang="en-US" altLang="vi-VN" sz="4400" dirty="0">
                <a:latin typeface="VNI-Avo" pitchFamily="2" charset="0"/>
              </a:rPr>
              <a:t> </a:t>
            </a:r>
            <a:r>
              <a:rPr lang="en-US" altLang="vi-VN" sz="4400" dirty="0" err="1">
                <a:latin typeface="VNI-Avo" pitchFamily="2" charset="0"/>
              </a:rPr>
              <a:t>caùo</a:t>
            </a:r>
            <a:r>
              <a:rPr lang="en-US" altLang="vi-VN" sz="4400" dirty="0">
                <a:latin typeface="VNI-Avo" pitchFamily="2" charset="0"/>
              </a:rPr>
              <a:t> </a:t>
            </a:r>
          </a:p>
        </p:txBody>
      </p:sp>
      <p:sp>
        <p:nvSpPr>
          <p:cNvPr id="31" name="Content Placeholder 2">
            <a:extLst>
              <a:ext uri="{FF2B5EF4-FFF2-40B4-BE49-F238E27FC236}">
                <a16:creationId xmlns:a16="http://schemas.microsoft.com/office/drawing/2014/main" id="{D11BF80C-9773-4388-B150-3A6C79440906}"/>
              </a:ext>
            </a:extLst>
          </p:cNvPr>
          <p:cNvSpPr txBox="1">
            <a:spLocks noChangeArrowheads="1"/>
          </p:cNvSpPr>
          <p:nvPr/>
        </p:nvSpPr>
        <p:spPr bwMode="auto">
          <a:xfrm>
            <a:off x="4668026" y="3201557"/>
            <a:ext cx="3789086" cy="70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altLang="vi-VN" sz="4400" dirty="0" err="1">
                <a:latin typeface="VNI-Avo" pitchFamily="2" charset="0"/>
              </a:rPr>
              <a:t>bieåu</a:t>
            </a:r>
            <a:r>
              <a:rPr lang="en-US" altLang="vi-VN" sz="4400" dirty="0">
                <a:latin typeface="VNI-Avo" pitchFamily="2" charset="0"/>
              </a:rPr>
              <a:t> </a:t>
            </a:r>
            <a:r>
              <a:rPr lang="en-US" altLang="vi-VN" sz="4400" dirty="0" err="1">
                <a:latin typeface="VNI-Avo" pitchFamily="2" charset="0"/>
              </a:rPr>
              <a:t>dieãn</a:t>
            </a:r>
            <a:endParaRPr lang="en-US" altLang="vi-VN" sz="4400" dirty="0">
              <a:latin typeface="VNI-Avo" pitchFamily="2" charset="0"/>
            </a:endParaRPr>
          </a:p>
        </p:txBody>
      </p:sp>
      <p:pic>
        <p:nvPicPr>
          <p:cNvPr id="2" name="Audio 1">
            <a:hlinkClick r:id="" action="ppaction://media"/>
            <a:extLst>
              <a:ext uri="{FF2B5EF4-FFF2-40B4-BE49-F238E27FC236}">
                <a16:creationId xmlns:a16="http://schemas.microsoft.com/office/drawing/2014/main" id="{5FD52125-E3B2-45F7-BFEB-45D335B485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cSld>
  <p:clrMapOvr>
    <a:masterClrMapping/>
  </p:clrMapOvr>
  <p:transition spd="slow" advTm="512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Effect transition="in" filter="circle(in)">
                                      <p:cBhvr>
                                        <p:cTn id="11" dur="500"/>
                                        <p:tgtEl>
                                          <p:spTgt spid="133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ircle(in)">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circle(in)">
                                      <p:cBhvr>
                                        <p:cTn id="35" dur="10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in)">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13315" grpId="0" build="p"/>
      <p:bldP spid="29"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2BA44F-FE84-41C8-9B72-E879590CE428}"/>
              </a:ext>
            </a:extLst>
          </p:cNvPr>
          <p:cNvSpPr>
            <a:spLocks noGrp="1" noChangeArrowheads="1"/>
          </p:cNvSpPr>
          <p:nvPr>
            <p:ph type="title"/>
          </p:nvPr>
        </p:nvSpPr>
        <p:spPr>
          <a:xfrm>
            <a:off x="3577261" y="0"/>
            <a:ext cx="4505325" cy="1499016"/>
          </a:xfrm>
        </p:spPr>
        <p:style>
          <a:lnRef idx="2">
            <a:schemeClr val="accent1"/>
          </a:lnRef>
          <a:fillRef idx="1">
            <a:schemeClr val="lt1"/>
          </a:fillRef>
          <a:effectRef idx="0">
            <a:schemeClr val="accent1"/>
          </a:effectRef>
          <a:fontRef idx="minor">
            <a:schemeClr val="dk1"/>
          </a:fontRef>
        </p:style>
        <p:txBody>
          <a:bodyPr rtlCol="0">
            <a:noAutofit/>
          </a:bodyPr>
          <a:lstStyle/>
          <a:p>
            <a:pPr algn="ctr" fontAlgn="auto">
              <a:lnSpc>
                <a:spcPct val="150000"/>
              </a:lnSpc>
              <a:spcBef>
                <a:spcPts val="600"/>
              </a:spcBef>
              <a:spcAft>
                <a:spcPts val="600"/>
              </a:spcAft>
              <a:defRPr/>
            </a:pPr>
            <a:r>
              <a:rPr lang="en-US" altLang="en-US" sz="6000" b="1" dirty="0">
                <a:solidFill>
                  <a:srgbClr val="FF0000"/>
                </a:solidFill>
                <a:latin typeface="Times New Roman" panose="02020603050405020304" pitchFamily="18" charset="0"/>
                <a:cs typeface="Times New Roman" panose="02020603050405020304" pitchFamily="18" charset="0"/>
              </a:rPr>
              <a:t>Ngắt câu:</a:t>
            </a:r>
          </a:p>
        </p:txBody>
      </p:sp>
      <p:sp>
        <p:nvSpPr>
          <p:cNvPr id="2" name="Content Placeholder 1">
            <a:extLst>
              <a:ext uri="{FF2B5EF4-FFF2-40B4-BE49-F238E27FC236}">
                <a16:creationId xmlns:a16="http://schemas.microsoft.com/office/drawing/2014/main" id="{A4723267-60F0-46F4-96F7-132955019AE3}"/>
              </a:ext>
            </a:extLst>
          </p:cNvPr>
          <p:cNvSpPr>
            <a:spLocks noGrp="1"/>
          </p:cNvSpPr>
          <p:nvPr>
            <p:ph sz="half" idx="2"/>
          </p:nvPr>
        </p:nvSpPr>
        <p:spPr/>
        <p:txBody>
          <a:bodyPr/>
          <a:lstStyle/>
          <a:p>
            <a:endParaRPr lang="en-US"/>
          </a:p>
        </p:txBody>
      </p:sp>
      <p:sp>
        <p:nvSpPr>
          <p:cNvPr id="15" name="Text Box 11">
            <a:extLst>
              <a:ext uri="{FF2B5EF4-FFF2-40B4-BE49-F238E27FC236}">
                <a16:creationId xmlns:a16="http://schemas.microsoft.com/office/drawing/2014/main" id="{F217A918-D9E9-4F9F-A9DA-21400D1CB9CC}"/>
              </a:ext>
            </a:extLst>
          </p:cNvPr>
          <p:cNvSpPr txBox="1">
            <a:spLocks noChangeArrowheads="1"/>
          </p:cNvSpPr>
          <p:nvPr/>
        </p:nvSpPr>
        <p:spPr bwMode="auto">
          <a:xfrm>
            <a:off x="572124" y="2367171"/>
            <a:ext cx="11047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pP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Nhưng</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hai</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chị</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em</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không</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dám</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xin</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tiền</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mua</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vé</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vì</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bố</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đang</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nằm</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viện</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các</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em</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biết</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mẹ</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rất</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cần</a:t>
            </a:r>
            <a:r>
              <a:rPr lang="en-US" altLang="en-US" sz="4400" b="1" dirty="0">
                <a:solidFill>
                  <a:srgbClr val="0000FF"/>
                </a:solidFill>
                <a:cs typeface="Times New Roman" panose="02020603050405020304" pitchFamily="18" charset="0"/>
              </a:rPr>
              <a:t> </a:t>
            </a:r>
            <a:r>
              <a:rPr lang="en-US" altLang="en-US" sz="4400" b="1" dirty="0" err="1">
                <a:solidFill>
                  <a:srgbClr val="0000FF"/>
                </a:solidFill>
                <a:cs typeface="Times New Roman" panose="02020603050405020304" pitchFamily="18" charset="0"/>
              </a:rPr>
              <a:t>tiền</a:t>
            </a:r>
            <a:r>
              <a:rPr lang="en-US" altLang="en-US" sz="4400" b="1" dirty="0">
                <a:solidFill>
                  <a:srgbClr val="0000FF"/>
                </a:solidFill>
                <a:cs typeface="Times New Roman" panose="02020603050405020304" pitchFamily="18" charset="0"/>
              </a:rPr>
              <a:t>.//</a:t>
            </a:r>
          </a:p>
        </p:txBody>
      </p:sp>
      <p:pic>
        <p:nvPicPr>
          <p:cNvPr id="4" name="Audio 3">
            <a:hlinkClick r:id="" action="ppaction://media"/>
            <a:extLst>
              <a:ext uri="{FF2B5EF4-FFF2-40B4-BE49-F238E27FC236}">
                <a16:creationId xmlns:a16="http://schemas.microsoft.com/office/drawing/2014/main" id="{B3B8126D-28FD-4B8C-B200-4DDBE540D9A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cSld>
  <p:clrMapOvr>
    <a:masterClrMapping/>
  </p:clrMapOvr>
  <p:transition spd="slow" advTm="163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5"/>
                                        </p:tgtEl>
                                        <p:attrNameLst>
                                          <p:attrName>style.visibility</p:attrName>
                                        </p:attrNameLst>
                                      </p:cBhvr>
                                      <p:to>
                                        <p:strVal val="visible"/>
                                      </p:to>
                                    </p:set>
                                    <p:anim calcmode="discrete" valueType="clr">
                                      <p:cBhvr override="childStyle">
                                        <p:cTn id="11"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5"/>
                                        </p:tgtEl>
                                        <p:attrNameLst>
                                          <p:attrName>fillcolor</p:attrName>
                                        </p:attrNameLst>
                                      </p:cBhvr>
                                      <p:tavLst>
                                        <p:tav tm="0">
                                          <p:val>
                                            <p:clrVal>
                                              <a:schemeClr val="accent2"/>
                                            </p:clrVal>
                                          </p:val>
                                        </p:tav>
                                        <p:tav tm="50000">
                                          <p:val>
                                            <p:clrVal>
                                              <a:schemeClr val="hlink"/>
                                            </p:clrVal>
                                          </p:val>
                                        </p:tav>
                                      </p:tavLst>
                                    </p:anim>
                                    <p:set>
                                      <p:cBhvr>
                                        <p:cTn id="13"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0C5B-D580-48F3-88E4-268E86FBD6C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20DE7B4-05B1-452D-B7D0-4B227BF9981C}"/>
              </a:ext>
            </a:extLst>
          </p:cNvPr>
          <p:cNvSpPr>
            <a:spLocks noGrp="1"/>
          </p:cNvSpPr>
          <p:nvPr>
            <p:ph idx="1"/>
          </p:nvPr>
        </p:nvSpPr>
        <p:spPr/>
        <p:txBody>
          <a:bodyPr/>
          <a:lstStyle/>
          <a:p>
            <a:endParaRPr lang="en-US" dirty="0"/>
          </a:p>
        </p:txBody>
      </p:sp>
      <p:sp>
        <p:nvSpPr>
          <p:cNvPr id="9" name="TextBox 8">
            <a:extLst>
              <a:ext uri="{FF2B5EF4-FFF2-40B4-BE49-F238E27FC236}">
                <a16:creationId xmlns:a16="http://schemas.microsoft.com/office/drawing/2014/main" id="{28807203-D3FD-445A-8B7C-937EAF2426AE}"/>
              </a:ext>
            </a:extLst>
          </p:cNvPr>
          <p:cNvSpPr txBox="1"/>
          <p:nvPr/>
        </p:nvSpPr>
        <p:spPr>
          <a:xfrm>
            <a:off x="5034196" y="320020"/>
            <a:ext cx="2353456" cy="707886"/>
          </a:xfrm>
          <a:prstGeom prst="rect">
            <a:avLst/>
          </a:prstGeom>
          <a:noFill/>
          <a:ln>
            <a:noFill/>
          </a:ln>
        </p:spPr>
        <p:txBody>
          <a:bodyPr wrap="square" rtlCol="0">
            <a:spAutoFit/>
          </a:bodyPr>
          <a:lstStyle/>
          <a:p>
            <a:r>
              <a:rPr lang="en-US" sz="4000" b="1" dirty="0" err="1">
                <a:solidFill>
                  <a:srgbClr val="FF0000"/>
                </a:solidFill>
                <a:latin typeface="VNI-Avo" pitchFamily="2" charset="0"/>
                <a:cs typeface="Times New Roman" panose="02020603050405020304" pitchFamily="18" charset="0"/>
              </a:rPr>
              <a:t>tình</a:t>
            </a:r>
            <a:r>
              <a:rPr lang="en-US" sz="4000" b="1" dirty="0">
                <a:solidFill>
                  <a:srgbClr val="FF0000"/>
                </a:solidFill>
                <a:latin typeface="VNI-Avo" pitchFamily="2" charset="0"/>
                <a:cs typeface="Times New Roman" panose="02020603050405020304" pitchFamily="18" charset="0"/>
              </a:rPr>
              <a:t> </a:t>
            </a:r>
            <a:r>
              <a:rPr lang="en-US" sz="4000" b="1" dirty="0" err="1">
                <a:solidFill>
                  <a:srgbClr val="FF0000"/>
                </a:solidFill>
                <a:latin typeface="VNI-Avo" pitchFamily="2" charset="0"/>
                <a:cs typeface="Times New Roman" panose="02020603050405020304" pitchFamily="18" charset="0"/>
              </a:rPr>
              <a:t>côø</a:t>
            </a:r>
            <a:endParaRPr lang="en-US" sz="4000" b="1" dirty="0">
              <a:solidFill>
                <a:srgbClr val="FF0000"/>
              </a:solidFill>
              <a:latin typeface="VNI-Avo"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260565DC-E919-4647-B73C-95070BC96B46}"/>
              </a:ext>
            </a:extLst>
          </p:cNvPr>
          <p:cNvSpPr txBox="1"/>
          <p:nvPr/>
        </p:nvSpPr>
        <p:spPr>
          <a:xfrm>
            <a:off x="4704412" y="392412"/>
            <a:ext cx="3246951" cy="707886"/>
          </a:xfrm>
          <a:prstGeom prst="rect">
            <a:avLst/>
          </a:prstGeom>
          <a:noFill/>
          <a:ln>
            <a:noFill/>
          </a:ln>
        </p:spPr>
        <p:txBody>
          <a:bodyPr wrap="square" rtlCol="0">
            <a:spAutoFit/>
          </a:bodyPr>
          <a:lstStyle/>
          <a:p>
            <a:r>
              <a:rPr lang="en-US" sz="4000" b="1" dirty="0" err="1">
                <a:solidFill>
                  <a:srgbClr val="FF0000"/>
                </a:solidFill>
                <a:latin typeface="VNI-Avo" pitchFamily="2" charset="0"/>
                <a:cs typeface="Times New Roman" panose="02020603050405020304" pitchFamily="18" charset="0"/>
              </a:rPr>
              <a:t>chöùng</a:t>
            </a:r>
            <a:r>
              <a:rPr lang="en-US" sz="4000" b="1" dirty="0">
                <a:solidFill>
                  <a:srgbClr val="FF0000"/>
                </a:solidFill>
                <a:latin typeface="VNI-Avo" pitchFamily="2" charset="0"/>
                <a:cs typeface="Times New Roman" panose="02020603050405020304" pitchFamily="18" charset="0"/>
              </a:rPr>
              <a:t> </a:t>
            </a:r>
            <a:r>
              <a:rPr lang="en-US" sz="4000" b="1" dirty="0" err="1">
                <a:solidFill>
                  <a:srgbClr val="FF0000"/>
                </a:solidFill>
                <a:latin typeface="VNI-Avo" pitchFamily="2" charset="0"/>
                <a:cs typeface="Times New Roman" panose="02020603050405020304" pitchFamily="18" charset="0"/>
              </a:rPr>
              <a:t>kieán</a:t>
            </a:r>
            <a:endParaRPr lang="en-US" sz="4000" b="1" dirty="0">
              <a:solidFill>
                <a:srgbClr val="FF0000"/>
              </a:solidFill>
              <a:latin typeface="VNI-Avo" pitchFamily="2" charset="0"/>
              <a:cs typeface="Times New Roman" panose="02020603050405020304" pitchFamily="18" charset="0"/>
            </a:endParaRPr>
          </a:p>
        </p:txBody>
      </p:sp>
      <p:grpSp>
        <p:nvGrpSpPr>
          <p:cNvPr id="8" name="Group 7">
            <a:extLst>
              <a:ext uri="{FF2B5EF4-FFF2-40B4-BE49-F238E27FC236}">
                <a16:creationId xmlns:a16="http://schemas.microsoft.com/office/drawing/2014/main" id="{034B5318-B5C1-4E63-B7F0-5B5E6C45149E}"/>
              </a:ext>
            </a:extLst>
          </p:cNvPr>
          <p:cNvGrpSpPr/>
          <p:nvPr/>
        </p:nvGrpSpPr>
        <p:grpSpPr>
          <a:xfrm>
            <a:off x="3685667" y="347496"/>
            <a:ext cx="4820665" cy="6510504"/>
            <a:chOff x="3685667" y="347496"/>
            <a:chExt cx="4820665" cy="6510504"/>
          </a:xfrm>
        </p:grpSpPr>
        <p:pic>
          <p:nvPicPr>
            <p:cNvPr id="1026" name="Picture 2" descr="Kết quả hình ảnh cho ảo thuật cartoon">
              <a:extLst>
                <a:ext uri="{FF2B5EF4-FFF2-40B4-BE49-F238E27FC236}">
                  <a16:creationId xmlns:a16="http://schemas.microsoft.com/office/drawing/2014/main" id="{A3481018-CE17-472A-A5C7-4DBD0BCBD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5667" y="1476793"/>
              <a:ext cx="4820665" cy="53812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ED3851-C3AE-4D4B-910E-9284C120DC63}"/>
                </a:ext>
              </a:extLst>
            </p:cNvPr>
            <p:cNvSpPr txBox="1"/>
            <p:nvPr/>
          </p:nvSpPr>
          <p:spPr>
            <a:xfrm>
              <a:off x="4919271" y="347496"/>
              <a:ext cx="2353456" cy="707886"/>
            </a:xfrm>
            <a:prstGeom prst="rect">
              <a:avLst/>
            </a:prstGeom>
            <a:noFill/>
            <a:ln>
              <a:noFill/>
            </a:ln>
          </p:spPr>
          <p:txBody>
            <a:bodyPr wrap="square" rtlCol="0">
              <a:spAutoFit/>
            </a:bodyPr>
            <a:lstStyle/>
            <a:p>
              <a:r>
                <a:rPr lang="en-US" sz="4000" b="1" dirty="0" err="1">
                  <a:solidFill>
                    <a:srgbClr val="FF0000"/>
                  </a:solidFill>
                  <a:latin typeface="VNI-Avo" pitchFamily="2" charset="0"/>
                  <a:cs typeface="Times New Roman" panose="02020603050405020304" pitchFamily="18" charset="0"/>
                </a:rPr>
                <a:t>aûo</a:t>
              </a:r>
              <a:r>
                <a:rPr lang="en-US" sz="4000" b="1" dirty="0">
                  <a:solidFill>
                    <a:srgbClr val="FF0000"/>
                  </a:solidFill>
                  <a:latin typeface="VNI-Avo" pitchFamily="2" charset="0"/>
                  <a:cs typeface="Times New Roman" panose="02020603050405020304" pitchFamily="18" charset="0"/>
                </a:rPr>
                <a:t> </a:t>
              </a:r>
              <a:r>
                <a:rPr lang="en-US" sz="4000" b="1" dirty="0" err="1">
                  <a:solidFill>
                    <a:srgbClr val="FF0000"/>
                  </a:solidFill>
                  <a:latin typeface="VNI-Avo" pitchFamily="2" charset="0"/>
                  <a:cs typeface="Times New Roman" panose="02020603050405020304" pitchFamily="18" charset="0"/>
                </a:rPr>
                <a:t>thuaät</a:t>
              </a:r>
              <a:endParaRPr lang="en-US" sz="4000" b="1" dirty="0">
                <a:solidFill>
                  <a:srgbClr val="FF0000"/>
                </a:solidFill>
                <a:latin typeface="VNI-Avo" pitchFamily="2" charset="0"/>
                <a:cs typeface="Times New Roman" panose="02020603050405020304" pitchFamily="18" charset="0"/>
              </a:endParaRPr>
            </a:p>
          </p:txBody>
        </p:sp>
      </p:grpSp>
      <p:pic>
        <p:nvPicPr>
          <p:cNvPr id="5" name="Audio 4">
            <a:hlinkClick r:id="" action="ppaction://media"/>
            <a:extLst>
              <a:ext uri="{FF2B5EF4-FFF2-40B4-BE49-F238E27FC236}">
                <a16:creationId xmlns:a16="http://schemas.microsoft.com/office/drawing/2014/main" id="{182A3E6C-3A7E-4F6A-A75C-26144B653A0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86279452"/>
      </p:ext>
    </p:extLst>
  </p:cSld>
  <p:clrMapOvr>
    <a:masterClrMapping/>
  </p:clrMapOvr>
  <mc:AlternateContent xmlns:mc="http://schemas.openxmlformats.org/markup-compatibility/2006" xmlns:p14="http://schemas.microsoft.com/office/powerpoint/2010/main">
    <mc:Choice Requires="p14">
      <p:transition spd="slow" p14:dur="2000" advTm="46394"/>
    </mc:Choice>
    <mc:Fallback xmlns="">
      <p:transition spd="slow" advTm="4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xit" presetSubtype="32" fill="hold" grpId="1"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xit" presetSubtype="0" fill="hold" grpId="1" nodeType="clickEffect">
                                  <p:stCondLst>
                                    <p:cond delay="0"/>
                                  </p:stCondLst>
                                  <p:childTnLst>
                                    <p:animEffect transition="out" filter="fade">
                                      <p:cBhvr>
                                        <p:cTn id="42" dur="1000"/>
                                        <p:tgtEl>
                                          <p:spTgt spid="10"/>
                                        </p:tgtEl>
                                      </p:cBhvr>
                                    </p:animEffect>
                                    <p:anim calcmode="lin" valueType="num">
                                      <p:cBhvr>
                                        <p:cTn id="43" dur="1000"/>
                                        <p:tgtEl>
                                          <p:spTgt spid="10"/>
                                        </p:tgtEl>
                                        <p:attrNameLst>
                                          <p:attrName>ppt_x</p:attrName>
                                        </p:attrNameLst>
                                      </p:cBhvr>
                                      <p:tavLst>
                                        <p:tav tm="0">
                                          <p:val>
                                            <p:strVal val="ppt_x"/>
                                          </p:val>
                                        </p:tav>
                                        <p:tav tm="100000">
                                          <p:val>
                                            <p:strVal val="ppt_x"/>
                                          </p:val>
                                        </p:tav>
                                      </p:tavLst>
                                    </p:anim>
                                    <p:anim calcmode="lin" valueType="num">
                                      <p:cBhvr>
                                        <p:cTn id="44" dur="1000"/>
                                        <p:tgtEl>
                                          <p:spTgt spid="10"/>
                                        </p:tgtEl>
                                        <p:attrNameLst>
                                          <p:attrName>ppt_y</p:attrName>
                                        </p:attrNameLst>
                                      </p:cBhvr>
                                      <p:tavLst>
                                        <p:tav tm="0">
                                          <p:val>
                                            <p:strVal val="ppt_y"/>
                                          </p:val>
                                        </p:tav>
                                        <p:tav tm="100000">
                                          <p:val>
                                            <p:strVal val="ppt_y-.1"/>
                                          </p:val>
                                        </p:tav>
                                      </p:tavLst>
                                    </p:anim>
                                    <p:set>
                                      <p:cBhvr>
                                        <p:cTn id="45"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5"/>
                </p:tgtEl>
              </p:cMediaNode>
            </p:audio>
          </p:childTnLst>
        </p:cTn>
      </p:par>
    </p:tnLst>
    <p:bldLst>
      <p:bldP spid="9" grpId="0"/>
      <p:bldP spid="9"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EA1A4B6F-AFA7-455C-A68D-D4F7A700FCAC}"/>
              </a:ext>
            </a:extLst>
          </p:cNvPr>
          <p:cNvSpPr txBox="1">
            <a:spLocks noChangeArrowheads="1"/>
          </p:cNvSpPr>
          <p:nvPr/>
        </p:nvSpPr>
        <p:spPr bwMode="auto">
          <a:xfrm>
            <a:off x="4191000" y="1219200"/>
            <a:ext cx="2744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4400" i="1">
                <a:solidFill>
                  <a:srgbClr val="0000FF"/>
                </a:solidFill>
              </a:rPr>
              <a:t>     </a:t>
            </a:r>
            <a:endParaRPr lang="en-US" altLang="vi-VN" sz="3200" i="1">
              <a:solidFill>
                <a:srgbClr val="0000FF"/>
              </a:solidFill>
            </a:endParaRPr>
          </a:p>
        </p:txBody>
      </p:sp>
      <p:sp>
        <p:nvSpPr>
          <p:cNvPr id="15363" name="Text Box 5">
            <a:extLst>
              <a:ext uri="{FF2B5EF4-FFF2-40B4-BE49-F238E27FC236}">
                <a16:creationId xmlns:a16="http://schemas.microsoft.com/office/drawing/2014/main" id="{59ACB876-3BA4-48DD-9D83-768A27A0D333}"/>
              </a:ext>
            </a:extLst>
          </p:cNvPr>
          <p:cNvSpPr txBox="1">
            <a:spLocks noChangeArrowheads="1"/>
          </p:cNvSpPr>
          <p:nvPr/>
        </p:nvSpPr>
        <p:spPr bwMode="auto">
          <a:xfrm>
            <a:off x="5105400" y="274320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1800" i="1">
                <a:solidFill>
                  <a:srgbClr val="000000"/>
                </a:solidFill>
                <a:latin typeface=".VnTimeH" panose="020B7200000000000000" pitchFamily="34" charset="0"/>
              </a:rPr>
              <a:t> </a:t>
            </a:r>
          </a:p>
        </p:txBody>
      </p:sp>
      <p:sp>
        <p:nvSpPr>
          <p:cNvPr id="15364" name="Text Box 6">
            <a:extLst>
              <a:ext uri="{FF2B5EF4-FFF2-40B4-BE49-F238E27FC236}">
                <a16:creationId xmlns:a16="http://schemas.microsoft.com/office/drawing/2014/main" id="{9034D65F-4AA9-4B31-B3C8-84D0A1D42EA5}"/>
              </a:ext>
            </a:extLst>
          </p:cNvPr>
          <p:cNvSpPr txBox="1">
            <a:spLocks noChangeArrowheads="1"/>
          </p:cNvSpPr>
          <p:nvPr/>
        </p:nvSpPr>
        <p:spPr bwMode="auto">
          <a:xfrm>
            <a:off x="1524000" y="4191000"/>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3200" i="1">
                <a:solidFill>
                  <a:srgbClr val="000000"/>
                </a:solidFill>
              </a:rPr>
              <a:t>   </a:t>
            </a:r>
          </a:p>
        </p:txBody>
      </p:sp>
      <p:sp>
        <p:nvSpPr>
          <p:cNvPr id="11" name="Rectangle 10">
            <a:extLst>
              <a:ext uri="{FF2B5EF4-FFF2-40B4-BE49-F238E27FC236}">
                <a16:creationId xmlns:a16="http://schemas.microsoft.com/office/drawing/2014/main" id="{E6189333-2583-47BA-9775-E9811AA0245F}"/>
              </a:ext>
            </a:extLst>
          </p:cNvPr>
          <p:cNvSpPr/>
          <p:nvPr/>
        </p:nvSpPr>
        <p:spPr>
          <a:xfrm>
            <a:off x="1524000" y="0"/>
            <a:ext cx="9144000" cy="6858000"/>
          </a:xfrm>
          <a:prstGeom prst="rect">
            <a:avLst/>
          </a:prstGeom>
          <a:noFill/>
          <a:ln w="762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5366" name="WordArt 14">
            <a:extLst>
              <a:ext uri="{FF2B5EF4-FFF2-40B4-BE49-F238E27FC236}">
                <a16:creationId xmlns:a16="http://schemas.microsoft.com/office/drawing/2014/main" id="{73E5152D-B8E1-420D-9D4A-743C44B15DF7}"/>
              </a:ext>
            </a:extLst>
          </p:cNvPr>
          <p:cNvSpPr>
            <a:spLocks noChangeArrowheads="1" noChangeShapeType="1" noTextEdit="1"/>
          </p:cNvSpPr>
          <p:nvPr/>
        </p:nvSpPr>
        <p:spPr bwMode="auto">
          <a:xfrm>
            <a:off x="2103619" y="571500"/>
            <a:ext cx="7696200" cy="1524000"/>
          </a:xfrm>
          <a:prstGeom prst="rect">
            <a:avLst/>
          </a:prstGeom>
        </p:spPr>
        <p:txBody>
          <a:bodyPr wrap="none" fromWordArt="1">
            <a:prstTxWarp prst="textPlain">
              <a:avLst>
                <a:gd name="adj" fmla="val 50000"/>
              </a:avLst>
            </a:prstTxWarp>
          </a:bodyPr>
          <a:lstStyle/>
          <a:p>
            <a:r>
              <a:rPr lang="en-US" b="1" kern="10" dirty="0" err="1">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Tìm</a:t>
            </a:r>
            <a:r>
              <a:rPr lang="en-US"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a:t>
            </a:r>
            <a:r>
              <a:rPr lang="en-US" b="1" kern="10" dirty="0" err="1">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hiểu</a:t>
            </a:r>
            <a:r>
              <a:rPr lang="en-US"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a:t>
            </a:r>
            <a:r>
              <a:rPr lang="en-US" b="1" kern="10" dirty="0" err="1">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bài</a:t>
            </a:r>
            <a:endParaRPr lang="en-US"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pic>
        <p:nvPicPr>
          <p:cNvPr id="9" name="Picture 2" descr="ao thuat 1">
            <a:extLst>
              <a:ext uri="{FF2B5EF4-FFF2-40B4-BE49-F238E27FC236}">
                <a16:creationId xmlns:a16="http://schemas.microsoft.com/office/drawing/2014/main" id="{9EA04909-BC96-4E53-BDF6-FB47CF399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2374" y="1999462"/>
            <a:ext cx="3653635" cy="483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20B72FB-2C42-4E9B-8DDD-1BC05B25E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p:transition spd="slow" advTm="7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4DE2A8C-9427-455C-9C0F-95043AE05440}"/>
              </a:ext>
            </a:extLst>
          </p:cNvPr>
          <p:cNvSpPr txBox="1">
            <a:spLocks noChangeArrowheads="1"/>
          </p:cNvSpPr>
          <p:nvPr/>
        </p:nvSpPr>
        <p:spPr bwMode="auto">
          <a:xfrm>
            <a:off x="1141751" y="336612"/>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3200" b="1" dirty="0">
                <a:solidFill>
                  <a:srgbClr val="800000"/>
                </a:solidFill>
                <a:cs typeface="Times New Roman" panose="02020603050405020304" pitchFamily="18" charset="0"/>
              </a:rPr>
              <a:t>1. </a:t>
            </a:r>
            <a:r>
              <a:rPr lang="vi-VN" altLang="en-US" sz="3200" dirty="0">
                <a:solidFill>
                  <a:srgbClr val="800000"/>
                </a:solidFill>
                <a:latin typeface="Arial" panose="020B0604020202020204" pitchFamily="34" charset="0"/>
              </a:rPr>
              <a:t> </a:t>
            </a:r>
            <a:r>
              <a:rPr lang="vi-VN" altLang="en-US" sz="3200" b="1" dirty="0">
                <a:solidFill>
                  <a:srgbClr val="800000"/>
                </a:solidFill>
                <a:cs typeface="Times New Roman" panose="02020603050405020304" pitchFamily="18" charset="0"/>
              </a:rPr>
              <a:t>Vì sao chị em Xô-phi không đi xem ảo thuật?</a:t>
            </a:r>
            <a:endParaRPr lang="en-US" altLang="en-US" sz="3200" b="1" dirty="0">
              <a:solidFill>
                <a:srgbClr val="800000"/>
              </a:solidFill>
              <a:latin typeface="Arial" panose="020B0604020202020204" pitchFamily="34" charset="0"/>
            </a:endParaRPr>
          </a:p>
        </p:txBody>
      </p:sp>
      <p:sp>
        <p:nvSpPr>
          <p:cNvPr id="5" name="Text Box 3">
            <a:extLst>
              <a:ext uri="{FF2B5EF4-FFF2-40B4-BE49-F238E27FC236}">
                <a16:creationId xmlns:a16="http://schemas.microsoft.com/office/drawing/2014/main" id="{1497F1E8-201F-4547-A258-6E7A81F10C99}"/>
              </a:ext>
            </a:extLst>
          </p:cNvPr>
          <p:cNvSpPr txBox="1">
            <a:spLocks noChangeArrowheads="1"/>
          </p:cNvSpPr>
          <p:nvPr/>
        </p:nvSpPr>
        <p:spPr bwMode="auto">
          <a:xfrm>
            <a:off x="498421" y="1029703"/>
            <a:ext cx="1119515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a:buFont typeface="Wingdings" panose="05000000000000000000" pitchFamily="2" charset="2"/>
              <a:buNone/>
            </a:pPr>
            <a:r>
              <a:rPr lang="en-US" altLang="en-US" sz="3200" b="1" dirty="0">
                <a:solidFill>
                  <a:srgbClr val="0000FF"/>
                </a:solidFill>
                <a:cs typeface="Times New Roman" panose="02020603050405020304" pitchFamily="18" charset="0"/>
              </a:rPr>
              <a:t>      </a:t>
            </a:r>
            <a:r>
              <a:rPr lang="vi-VN" altLang="en-US" sz="3200" b="1" dirty="0">
                <a:solidFill>
                  <a:srgbClr val="0000FF"/>
                </a:solidFill>
                <a:cs typeface="Times New Roman" panose="02020603050405020304" pitchFamily="18" charset="0"/>
              </a:rPr>
              <a:t>Vì bố của các em đang nằm viện mẹ rất cần tiền chữa bệnh cho bố, các em không dám xin tiền mẹ mua vé.</a:t>
            </a:r>
            <a:endParaRPr lang="en-US" altLang="en-US" sz="3200" b="1" dirty="0">
              <a:solidFill>
                <a:srgbClr val="0000FF"/>
              </a:solidFill>
              <a:cs typeface="Times New Roman" panose="02020603050405020304" pitchFamily="18" charset="0"/>
            </a:endParaRPr>
          </a:p>
        </p:txBody>
      </p:sp>
      <p:sp>
        <p:nvSpPr>
          <p:cNvPr id="6" name="Text Box 6">
            <a:extLst>
              <a:ext uri="{FF2B5EF4-FFF2-40B4-BE49-F238E27FC236}">
                <a16:creationId xmlns:a16="http://schemas.microsoft.com/office/drawing/2014/main" id="{C3E6EDC3-50D0-43ED-A9ED-B50E424CF819}"/>
              </a:ext>
            </a:extLst>
          </p:cNvPr>
          <p:cNvSpPr txBox="1">
            <a:spLocks noChangeArrowheads="1"/>
          </p:cNvSpPr>
          <p:nvPr/>
        </p:nvSpPr>
        <p:spPr bwMode="auto">
          <a:xfrm>
            <a:off x="1121763" y="2363044"/>
            <a:ext cx="10790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3200" b="1" dirty="0">
                <a:solidFill>
                  <a:srgbClr val="800000"/>
                </a:solidFill>
                <a:cs typeface="Times New Roman" panose="02020603050405020304" pitchFamily="18" charset="0"/>
              </a:rPr>
              <a:t>2.</a:t>
            </a:r>
            <a:r>
              <a:rPr lang="vi-VN" altLang="en-US" sz="3200" dirty="0">
                <a:solidFill>
                  <a:srgbClr val="800000"/>
                </a:solidFill>
                <a:latin typeface="Arial" panose="020B0604020202020204" pitchFamily="34" charset="0"/>
              </a:rPr>
              <a:t> </a:t>
            </a:r>
            <a:r>
              <a:rPr lang="vi-VN" altLang="en-US" sz="3200" b="1" dirty="0">
                <a:solidFill>
                  <a:srgbClr val="800000"/>
                </a:solidFill>
                <a:cs typeface="Times New Roman" panose="02020603050405020304" pitchFamily="18" charset="0"/>
              </a:rPr>
              <a:t>Hai chị em đã gặp và giúp đỡ nhà ảo thuật như thế</a:t>
            </a:r>
            <a:r>
              <a:rPr lang="en-US" altLang="en-US" sz="3200" b="1" dirty="0">
                <a:solidFill>
                  <a:srgbClr val="800000"/>
                </a:solidFill>
                <a:cs typeface="Times New Roman" panose="02020603050405020304" pitchFamily="18" charset="0"/>
              </a:rPr>
              <a:t> </a:t>
            </a:r>
            <a:r>
              <a:rPr lang="vi-VN" altLang="en-US" sz="3200" b="1" dirty="0">
                <a:solidFill>
                  <a:srgbClr val="800000"/>
                </a:solidFill>
                <a:cs typeface="Times New Roman" panose="02020603050405020304" pitchFamily="18" charset="0"/>
              </a:rPr>
              <a:t>nào?</a:t>
            </a:r>
            <a:endParaRPr lang="en-US" altLang="en-US" sz="3200" b="1" dirty="0">
              <a:solidFill>
                <a:srgbClr val="800000"/>
              </a:solidFill>
              <a:latin typeface="Arial" panose="020B0604020202020204" pitchFamily="34" charset="0"/>
            </a:endParaRPr>
          </a:p>
        </p:txBody>
      </p:sp>
      <p:sp>
        <p:nvSpPr>
          <p:cNvPr id="7" name="Text Box 14">
            <a:extLst>
              <a:ext uri="{FF2B5EF4-FFF2-40B4-BE49-F238E27FC236}">
                <a16:creationId xmlns:a16="http://schemas.microsoft.com/office/drawing/2014/main" id="{F150DEF3-93ED-48F3-BB7F-97794FA99EFB}"/>
              </a:ext>
            </a:extLst>
          </p:cNvPr>
          <p:cNvSpPr txBox="1">
            <a:spLocks noChangeArrowheads="1"/>
          </p:cNvSpPr>
          <p:nvPr/>
        </p:nvSpPr>
        <p:spPr bwMode="auto">
          <a:xfrm>
            <a:off x="0" y="3125352"/>
            <a:ext cx="119121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cs typeface="Arial" panose="020B0604020202020204" pitchFamily="34" charset="0"/>
              </a:defRPr>
            </a:lvl1pPr>
            <a:lvl2pPr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1" algn="just" eaLnBrk="1" hangingPunct="1"/>
            <a:r>
              <a:rPr lang="en-US" altLang="en-US" sz="3200" b="1" dirty="0">
                <a:solidFill>
                  <a:srgbClr val="0000FF"/>
                </a:solidFill>
                <a:cs typeface="Times New Roman" panose="02020603050405020304" pitchFamily="18" charset="0"/>
              </a:rPr>
              <a:t>     H</a:t>
            </a:r>
            <a:r>
              <a:rPr lang="vi-VN" altLang="en-US" sz="3200" b="1" dirty="0">
                <a:solidFill>
                  <a:srgbClr val="0000FF"/>
                </a:solidFill>
                <a:cs typeface="Times New Roman" panose="02020603050405020304" pitchFamily="18" charset="0"/>
              </a:rPr>
              <a:t>ai chị em đã gặp và giúp đỡ nhà ảo thuật</a:t>
            </a:r>
            <a:r>
              <a:rPr lang="en-US" altLang="en-US" sz="3200" b="1" dirty="0">
                <a:solidFill>
                  <a:srgbClr val="0000FF"/>
                </a:solidFill>
                <a:cs typeface="Times New Roman" panose="02020603050405020304" pitchFamily="18" charset="0"/>
              </a:rPr>
              <a:t> </a:t>
            </a:r>
            <a:r>
              <a:rPr lang="en-US" altLang="en-US" sz="3200" b="1" dirty="0" err="1">
                <a:solidFill>
                  <a:srgbClr val="0000FF"/>
                </a:solidFill>
                <a:cs typeface="Times New Roman" panose="02020603050405020304" pitchFamily="18" charset="0"/>
              </a:rPr>
              <a:t>là</a:t>
            </a:r>
            <a:r>
              <a:rPr lang="en-US" altLang="en-US" sz="3200" b="1" dirty="0">
                <a:solidFill>
                  <a:srgbClr val="0000FF"/>
                </a:solidFill>
                <a:cs typeface="Times New Roman" panose="02020603050405020304" pitchFamily="18" charset="0"/>
              </a:rPr>
              <a:t>: </a:t>
            </a:r>
            <a:r>
              <a:rPr lang="vi-VN" altLang="en-US" sz="3200" dirty="0">
                <a:solidFill>
                  <a:srgbClr val="0000FF"/>
                </a:solidFill>
                <a:cs typeface="Times New Roman" panose="02020603050405020304" pitchFamily="18" charset="0"/>
              </a:rPr>
              <a:t> </a:t>
            </a:r>
            <a:r>
              <a:rPr lang="vi-VN" altLang="en-US" sz="3200" b="1" dirty="0">
                <a:solidFill>
                  <a:srgbClr val="0000FF"/>
                </a:solidFill>
                <a:cs typeface="Times New Roman" panose="02020603050405020304" pitchFamily="18" charset="0"/>
              </a:rPr>
              <a:t>Tình cờ gặp chú L</a:t>
            </a:r>
            <a:r>
              <a:rPr lang="en-US" altLang="en-US" sz="3200" b="1" dirty="0">
                <a:solidFill>
                  <a:srgbClr val="0000FF"/>
                </a:solidFill>
                <a:cs typeface="Times New Roman" panose="02020603050405020304" pitchFamily="18" charset="0"/>
              </a:rPr>
              <a:t>ý</a:t>
            </a:r>
            <a:r>
              <a:rPr lang="vi-VN" altLang="en-US" sz="3200" b="1" dirty="0">
                <a:solidFill>
                  <a:srgbClr val="0000FF"/>
                </a:solidFill>
                <a:cs typeface="Times New Roman" panose="02020603050405020304" pitchFamily="18" charset="0"/>
              </a:rPr>
              <a:t> ở ga, hai chị em đã giúp chú mang những đồ đạc lỉnh kỉnh đến rạp xiếc.</a:t>
            </a:r>
            <a:endParaRPr lang="en-US" altLang="en-US" sz="3200" dirty="0">
              <a:solidFill>
                <a:srgbClr val="0000FF"/>
              </a:solidFill>
              <a:cs typeface="Times New Roman" panose="02020603050405020304" pitchFamily="18" charset="0"/>
            </a:endParaRPr>
          </a:p>
        </p:txBody>
      </p:sp>
      <p:sp>
        <p:nvSpPr>
          <p:cNvPr id="8" name="Text Box 3">
            <a:extLst>
              <a:ext uri="{FF2B5EF4-FFF2-40B4-BE49-F238E27FC236}">
                <a16:creationId xmlns:a16="http://schemas.microsoft.com/office/drawing/2014/main" id="{A7A9A8C7-A432-4076-AC99-1224C46797FC}"/>
              </a:ext>
            </a:extLst>
          </p:cNvPr>
          <p:cNvSpPr txBox="1">
            <a:spLocks noChangeArrowheads="1"/>
          </p:cNvSpPr>
          <p:nvPr/>
        </p:nvSpPr>
        <p:spPr bwMode="auto">
          <a:xfrm>
            <a:off x="1141751" y="4695012"/>
            <a:ext cx="10478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a:r>
              <a:rPr lang="en-US" altLang="en-US" sz="3200" b="1" dirty="0">
                <a:solidFill>
                  <a:srgbClr val="800000"/>
                </a:solidFill>
                <a:cs typeface="Times New Roman" panose="02020603050405020304" pitchFamily="18" charset="0"/>
              </a:rPr>
              <a:t>3.</a:t>
            </a:r>
            <a:r>
              <a:rPr lang="vi-VN" altLang="en-US" sz="3200" b="1" dirty="0">
                <a:solidFill>
                  <a:srgbClr val="800000"/>
                </a:solidFill>
                <a:cs typeface="Times New Roman" panose="02020603050405020304" pitchFamily="18" charset="0"/>
              </a:rPr>
              <a:t> Vì sao hai chị em không nhờ chú L</a:t>
            </a:r>
            <a:r>
              <a:rPr lang="en-US" altLang="en-US" sz="3200" b="1" dirty="0">
                <a:solidFill>
                  <a:srgbClr val="800000"/>
                </a:solidFill>
                <a:cs typeface="Times New Roman" panose="02020603050405020304" pitchFamily="18" charset="0"/>
              </a:rPr>
              <a:t>ý</a:t>
            </a:r>
            <a:r>
              <a:rPr lang="vi-VN" altLang="en-US" sz="3200" b="1" dirty="0">
                <a:solidFill>
                  <a:srgbClr val="800000"/>
                </a:solidFill>
                <a:cs typeface="Times New Roman" panose="02020603050405020304" pitchFamily="18" charset="0"/>
              </a:rPr>
              <a:t> dẫn vào rạp? </a:t>
            </a:r>
            <a:endParaRPr lang="en-US" altLang="en-US" sz="3200" b="1" dirty="0">
              <a:solidFill>
                <a:srgbClr val="800000"/>
              </a:solidFill>
              <a:cs typeface="Times New Roman" panose="02020603050405020304" pitchFamily="18" charset="0"/>
            </a:endParaRPr>
          </a:p>
        </p:txBody>
      </p:sp>
      <p:sp>
        <p:nvSpPr>
          <p:cNvPr id="9" name="Text Box 3">
            <a:extLst>
              <a:ext uri="{FF2B5EF4-FFF2-40B4-BE49-F238E27FC236}">
                <a16:creationId xmlns:a16="http://schemas.microsoft.com/office/drawing/2014/main" id="{61553D35-034E-45A4-918C-AA55BB5041B7}"/>
              </a:ext>
            </a:extLst>
          </p:cNvPr>
          <p:cNvSpPr txBox="1">
            <a:spLocks noChangeArrowheads="1"/>
          </p:cNvSpPr>
          <p:nvPr/>
        </p:nvSpPr>
        <p:spPr bwMode="auto">
          <a:xfrm>
            <a:off x="498420" y="5279787"/>
            <a:ext cx="1141375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cs typeface="Arial" panose="020B0604020202020204" pitchFamily="34" charset="0"/>
              </a:defRPr>
            </a:lvl1pPr>
            <a:lvl2pPr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lvl="1" algn="just"/>
            <a:r>
              <a:rPr lang="en-US" altLang="en-US" sz="3200" b="1" dirty="0">
                <a:solidFill>
                  <a:srgbClr val="0000FF"/>
                </a:solidFill>
                <a:cs typeface="Times New Roman" panose="02020603050405020304" pitchFamily="18" charset="0"/>
              </a:rPr>
              <a:t>      </a:t>
            </a:r>
            <a:r>
              <a:rPr lang="vi-VN" altLang="en-US" sz="3200" b="1" dirty="0">
                <a:solidFill>
                  <a:srgbClr val="0000FF"/>
                </a:solidFill>
                <a:cs typeface="Times New Roman" panose="02020603050405020304" pitchFamily="18" charset="0"/>
              </a:rPr>
              <a:t>Hai chị em nhớ lời mẹ dặn không được làm phiền người khác nên không muốn </a:t>
            </a:r>
            <a:r>
              <a:rPr lang="en-US" altLang="en-US" sz="3200" b="1" dirty="0">
                <a:solidFill>
                  <a:srgbClr val="0000FF"/>
                </a:solidFill>
                <a:cs typeface="Times New Roman" panose="02020603050405020304" pitchFamily="18" charset="0"/>
              </a:rPr>
              <a:t>c</a:t>
            </a:r>
            <a:r>
              <a:rPr lang="vi-VN" altLang="en-US" sz="3200" b="1" dirty="0">
                <a:solidFill>
                  <a:srgbClr val="0000FF"/>
                </a:solidFill>
                <a:cs typeface="Times New Roman" panose="02020603050405020304" pitchFamily="18" charset="0"/>
              </a:rPr>
              <a:t>hờ chú trả ơn.</a:t>
            </a:r>
            <a:endParaRPr lang="en-US" altLang="en-US" sz="3200" b="1" dirty="0">
              <a:solidFill>
                <a:srgbClr val="0000FF"/>
              </a:solidFill>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B7B9FEED-DA54-4CCB-8B67-462D0C4BF8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43024004"/>
      </p:ext>
    </p:extLst>
  </p:cSld>
  <p:clrMapOvr>
    <a:masterClrMapping/>
  </p:clrMapOvr>
  <mc:AlternateContent xmlns:mc="http://schemas.openxmlformats.org/markup-compatibility/2006" xmlns:p14="http://schemas.microsoft.com/office/powerpoint/2010/main">
    <mc:Choice Requires="p14">
      <p:transition spd="slow" p14:dur="2000" advTm="76123"/>
    </mc:Choice>
    <mc:Fallback xmlns="">
      <p:transition spd="slow" advTm="76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 calcmode="lin" valueType="num">
                                      <p:cBhvr>
                                        <p:cTn id="50" dur="1000" fill="hold"/>
                                        <p:tgtEl>
                                          <p:spTgt spid="9"/>
                                        </p:tgtEl>
                                        <p:attrNameLst>
                                          <p:attrName>style.rotation</p:attrName>
                                        </p:attrNameLst>
                                      </p:cBhvr>
                                      <p:tavLst>
                                        <p:tav tm="0">
                                          <p:val>
                                            <p:fltVal val="90"/>
                                          </p:val>
                                        </p:tav>
                                        <p:tav tm="100000">
                                          <p:val>
                                            <p:fltVal val="0"/>
                                          </p:val>
                                        </p:tav>
                                      </p:tavLst>
                                    </p:anim>
                                    <p:animEffect transition="in" filter="fade">
                                      <p:cBhvr>
                                        <p:cTn id="5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77B86BDA-A5FC-483F-BD0B-9AD216633947}"/>
              </a:ext>
            </a:extLst>
          </p:cNvPr>
          <p:cNvSpPr txBox="1">
            <a:spLocks noChangeArrowheads="1"/>
          </p:cNvSpPr>
          <p:nvPr/>
        </p:nvSpPr>
        <p:spPr bwMode="auto">
          <a:xfrm>
            <a:off x="1314137" y="686421"/>
            <a:ext cx="102120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a:r>
              <a:rPr lang="en-US" altLang="en-US" sz="3200" b="1" dirty="0">
                <a:solidFill>
                  <a:srgbClr val="800000"/>
                </a:solidFill>
                <a:cs typeface="Times New Roman" panose="02020603050405020304" pitchFamily="18" charset="0"/>
              </a:rPr>
              <a:t>4 .</a:t>
            </a:r>
            <a:r>
              <a:rPr lang="vi-VN" altLang="en-US" sz="3200" b="1" dirty="0">
                <a:solidFill>
                  <a:srgbClr val="800000"/>
                </a:solidFill>
                <a:cs typeface="Times New Roman" panose="02020603050405020304" pitchFamily="18" charset="0"/>
              </a:rPr>
              <a:t>  Những chuyện gì đã xảy ra khi mọi người uống trà?</a:t>
            </a:r>
            <a:endParaRPr lang="en-US" altLang="en-US" sz="3200" b="1" dirty="0">
              <a:solidFill>
                <a:srgbClr val="800000"/>
              </a:solidFill>
              <a:cs typeface="Times New Roman" panose="02020603050405020304" pitchFamily="18" charset="0"/>
            </a:endParaRPr>
          </a:p>
        </p:txBody>
      </p:sp>
      <p:sp>
        <p:nvSpPr>
          <p:cNvPr id="49166" name="Text Box 14">
            <a:extLst>
              <a:ext uri="{FF2B5EF4-FFF2-40B4-BE49-F238E27FC236}">
                <a16:creationId xmlns:a16="http://schemas.microsoft.com/office/drawing/2014/main" id="{D579DCBA-E7C7-4F69-A079-62514FA7A88D}"/>
              </a:ext>
            </a:extLst>
          </p:cNvPr>
          <p:cNvSpPr txBox="1">
            <a:spLocks noChangeArrowheads="1"/>
          </p:cNvSpPr>
          <p:nvPr/>
        </p:nvSpPr>
        <p:spPr bwMode="auto">
          <a:xfrm>
            <a:off x="558112" y="1493401"/>
            <a:ext cx="1096807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cs typeface="Arial" panose="020B0604020202020204" pitchFamily="34" charset="0"/>
              </a:defRPr>
            </a:lvl1pPr>
            <a:lvl2pPr marL="11430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1" algn="just"/>
            <a:r>
              <a:rPr lang="en-US" altLang="en-US" sz="3200" b="1" dirty="0">
                <a:solidFill>
                  <a:srgbClr val="0000FF"/>
                </a:solidFill>
                <a:cs typeface="Times New Roman" panose="02020603050405020304" pitchFamily="18" charset="0"/>
              </a:rPr>
              <a:t>      </a:t>
            </a:r>
            <a:r>
              <a:rPr lang="vi-VN" altLang="en-US" sz="3200" b="1" dirty="0">
                <a:solidFill>
                  <a:srgbClr val="0000FF"/>
                </a:solidFill>
                <a:cs typeface="Times New Roman" panose="02020603050405020304" pitchFamily="18" charset="0"/>
              </a:rPr>
              <a:t>Đã xảy ra hết bất ngờ này đến bất ngờ khác: Một cái bánh bỗng biến thành hai, các dải băng đủ sắc màu từ lọ đường bắn ra, một chú thỏ trắng mắt hồng bỗng nằm trên chân Mác</a:t>
            </a:r>
            <a:r>
              <a:rPr lang="en-US" altLang="en-US" sz="3200" b="1" dirty="0">
                <a:solidFill>
                  <a:srgbClr val="0000FF"/>
                </a:solidFill>
                <a:cs typeface="Times New Roman" panose="02020603050405020304" pitchFamily="18" charset="0"/>
              </a:rPr>
              <a:t>.</a:t>
            </a:r>
            <a:endParaRPr lang="en-US" altLang="en-US" sz="3200" dirty="0">
              <a:solidFill>
                <a:srgbClr val="0000FF"/>
              </a:solidFill>
              <a:cs typeface="Times New Roman" panose="02020603050405020304" pitchFamily="18" charset="0"/>
            </a:endParaRPr>
          </a:p>
        </p:txBody>
      </p:sp>
      <p:sp>
        <p:nvSpPr>
          <p:cNvPr id="8" name="Text Box 3">
            <a:extLst>
              <a:ext uri="{FF2B5EF4-FFF2-40B4-BE49-F238E27FC236}">
                <a16:creationId xmlns:a16="http://schemas.microsoft.com/office/drawing/2014/main" id="{85326BD4-B26D-4853-9AA8-E1BEC3F8128A}"/>
              </a:ext>
            </a:extLst>
          </p:cNvPr>
          <p:cNvSpPr txBox="1">
            <a:spLocks noChangeArrowheads="1"/>
          </p:cNvSpPr>
          <p:nvPr/>
        </p:nvSpPr>
        <p:spPr bwMode="auto">
          <a:xfrm>
            <a:off x="1179226" y="3777710"/>
            <a:ext cx="899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2800" b="1" dirty="0">
                <a:solidFill>
                  <a:srgbClr val="800000"/>
                </a:solidFill>
                <a:cs typeface="Times New Roman" panose="02020603050405020304" pitchFamily="18" charset="0"/>
              </a:rPr>
              <a:t>5.</a:t>
            </a:r>
            <a:r>
              <a:rPr lang="vi-VN" altLang="en-US" sz="2800" b="1" dirty="0">
                <a:solidFill>
                  <a:srgbClr val="800000"/>
                </a:solidFill>
                <a:cs typeface="Times New Roman" panose="02020603050405020304" pitchFamily="18" charset="0"/>
              </a:rPr>
              <a:t> Theo em, chị em Xô-phi đã được xem ảo thuật chưa</a:t>
            </a:r>
            <a:r>
              <a:rPr lang="en-US" altLang="en-US" sz="2800" b="1" dirty="0">
                <a:solidFill>
                  <a:srgbClr val="800000"/>
                </a:solidFill>
                <a:cs typeface="Times New Roman" panose="02020603050405020304" pitchFamily="18" charset="0"/>
              </a:rPr>
              <a:t>?</a:t>
            </a:r>
          </a:p>
        </p:txBody>
      </p:sp>
      <p:sp>
        <p:nvSpPr>
          <p:cNvPr id="9" name="Text Box 3">
            <a:extLst>
              <a:ext uri="{FF2B5EF4-FFF2-40B4-BE49-F238E27FC236}">
                <a16:creationId xmlns:a16="http://schemas.microsoft.com/office/drawing/2014/main" id="{26E1E673-938E-4E1E-8BB1-7E7E58869C68}"/>
              </a:ext>
            </a:extLst>
          </p:cNvPr>
          <p:cNvSpPr txBox="1">
            <a:spLocks noChangeArrowheads="1"/>
          </p:cNvSpPr>
          <p:nvPr/>
        </p:nvSpPr>
        <p:spPr bwMode="auto">
          <a:xfrm>
            <a:off x="1179226" y="4687113"/>
            <a:ext cx="876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imes New Roman" panose="02020603050405020304" pitchFamily="18" charset="0"/>
                <a:cs typeface="Arial" panose="020B0604020202020204" pitchFamily="34" charset="0"/>
              </a:defRPr>
            </a:lvl1pPr>
            <a:lvl2pPr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lvl="1"/>
            <a:r>
              <a:rPr lang="en-US" altLang="en-US" sz="2800" b="1" dirty="0">
                <a:solidFill>
                  <a:srgbClr val="0000FF"/>
                </a:solidFill>
                <a:cs typeface="Times New Roman" panose="02020603050405020304" pitchFamily="18" charset="0"/>
              </a:rPr>
              <a:t> </a:t>
            </a:r>
            <a:r>
              <a:rPr lang="vi-VN" altLang="en-US" sz="2800" b="1" dirty="0">
                <a:solidFill>
                  <a:srgbClr val="0000FF"/>
                </a:solidFill>
                <a:cs typeface="Times New Roman" panose="02020603050405020304" pitchFamily="18" charset="0"/>
              </a:rPr>
              <a:t>Chị em Xô-phi đã được xem ảo thuật ngay tại nhà.</a:t>
            </a:r>
            <a:endParaRPr lang="en-US" altLang="en-US" sz="2800" b="1" dirty="0">
              <a:solidFill>
                <a:srgbClr val="0000FF"/>
              </a:solidFill>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14847945-CF61-47AC-817F-2E15565AA24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955"/>
    </mc:Choice>
    <mc:Fallback xmlns="">
      <p:transition spd="slow" advTm="44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49166"/>
                                        </p:tgtEl>
                                        <p:attrNameLst>
                                          <p:attrName>style.visibility</p:attrName>
                                        </p:attrNameLst>
                                      </p:cBhvr>
                                      <p:to>
                                        <p:strVal val="visible"/>
                                      </p:to>
                                    </p:set>
                                    <p:anim calcmode="lin" valueType="num">
                                      <p:cBhvr>
                                        <p:cTn id="18" dur="1000" fill="hold"/>
                                        <p:tgtEl>
                                          <p:spTgt spid="49166"/>
                                        </p:tgtEl>
                                        <p:attrNameLst>
                                          <p:attrName>ppt_w</p:attrName>
                                        </p:attrNameLst>
                                      </p:cBhvr>
                                      <p:tavLst>
                                        <p:tav tm="0">
                                          <p:val>
                                            <p:fltVal val="0"/>
                                          </p:val>
                                        </p:tav>
                                        <p:tav tm="100000">
                                          <p:val>
                                            <p:strVal val="#ppt_w"/>
                                          </p:val>
                                        </p:tav>
                                      </p:tavLst>
                                    </p:anim>
                                    <p:anim calcmode="lin" valueType="num">
                                      <p:cBhvr>
                                        <p:cTn id="19" dur="1000" fill="hold"/>
                                        <p:tgtEl>
                                          <p:spTgt spid="49166"/>
                                        </p:tgtEl>
                                        <p:attrNameLst>
                                          <p:attrName>ppt_h</p:attrName>
                                        </p:attrNameLst>
                                      </p:cBhvr>
                                      <p:tavLst>
                                        <p:tav tm="0">
                                          <p:val>
                                            <p:fltVal val="0"/>
                                          </p:val>
                                        </p:tav>
                                        <p:tav tm="100000">
                                          <p:val>
                                            <p:strVal val="#ppt_h"/>
                                          </p:val>
                                        </p:tav>
                                      </p:tavLst>
                                    </p:anim>
                                    <p:anim calcmode="lin" valueType="num">
                                      <p:cBhvr>
                                        <p:cTn id="20" dur="1000" fill="hold"/>
                                        <p:tgtEl>
                                          <p:spTgt spid="49166"/>
                                        </p:tgtEl>
                                        <p:attrNameLst>
                                          <p:attrName>style.rotation</p:attrName>
                                        </p:attrNameLst>
                                      </p:cBhvr>
                                      <p:tavLst>
                                        <p:tav tm="0">
                                          <p:val>
                                            <p:fltVal val="90"/>
                                          </p:val>
                                        </p:tav>
                                        <p:tav tm="100000">
                                          <p:val>
                                            <p:fltVal val="0"/>
                                          </p:val>
                                        </p:tav>
                                      </p:tavLst>
                                    </p:anim>
                                    <p:animEffect transition="in" filter="fade">
                                      <p:cBhvr>
                                        <p:cTn id="21" dur="1000"/>
                                        <p:tgtEl>
                                          <p:spTgt spid="4916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5" grpId="0"/>
      <p:bldP spid="4916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1CBE5D-3AB3-4DAE-8410-56ECC6799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Text Box 6">
            <a:extLst>
              <a:ext uri="{FF2B5EF4-FFF2-40B4-BE49-F238E27FC236}">
                <a16:creationId xmlns:a16="http://schemas.microsoft.com/office/drawing/2014/main" id="{218C7FEC-2756-4F69-8F1F-C68D6746F3E5}"/>
              </a:ext>
            </a:extLst>
          </p:cNvPr>
          <p:cNvSpPr txBox="1">
            <a:spLocks noChangeArrowheads="1"/>
          </p:cNvSpPr>
          <p:nvPr/>
        </p:nvSpPr>
        <p:spPr bwMode="auto">
          <a:xfrm>
            <a:off x="1531494" y="2274838"/>
            <a:ext cx="912901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cs typeface="Arial" panose="020B0604020202020204" pitchFamily="34" charset="0"/>
              </a:defRPr>
            </a:lvl1pPr>
            <a:lvl2pPr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lvl="1" algn="just"/>
            <a:r>
              <a:rPr lang="en-US" altLang="en-US" sz="3600" b="1" dirty="0">
                <a:solidFill>
                  <a:srgbClr val="FF0000"/>
                </a:solidFill>
                <a:cs typeface="Times New Roman" panose="02020603050405020304" pitchFamily="18" charset="0"/>
              </a:rPr>
              <a:t>      </a:t>
            </a:r>
            <a:r>
              <a:rPr lang="vi-VN" altLang="en-US" sz="3600" b="1" dirty="0">
                <a:solidFill>
                  <a:srgbClr val="FF0000"/>
                </a:solidFill>
                <a:cs typeface="Times New Roman" panose="02020603050405020304" pitchFamily="18" charset="0"/>
              </a:rPr>
              <a:t>Nhà ảo thuật Trung Quốc nổi tiếng đã tìm đến tận nhà hai bạn nhỏ để biểu diễn, bày tỏ sự cám ơn đối với hai bạn. Sự ngoan ngoãn, lòng tốt của hai bạn đã được đền đáp.</a:t>
            </a:r>
            <a:endParaRPr lang="en-US" altLang="en-US" sz="3600" b="1" dirty="0">
              <a:solidFill>
                <a:srgbClr val="FF0000"/>
              </a:solidFill>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99E2666A-5C5E-46F9-8BB4-34026FF1F6BD}"/>
              </a:ext>
            </a:extLst>
          </p:cNvPr>
          <p:cNvPicPr>
            <a:picLocks noChangeAspect="1"/>
          </p:cNvPicPr>
          <p:nvPr>
            <a:audioFile r:link="rId2"/>
            <p:extLst>
              <p:ext uri="{DAA4B4D4-6D71-4841-9C94-3DE7FCFB9230}">
                <p14:media xmlns:p14="http://schemas.microsoft.com/office/powerpoint/2010/main" r:embed="rId3">
                  <p14:trim st="9832"/>
                </p14:media>
              </p:ext>
            </p:extLst>
          </p:nvPr>
        </p:nvPicPr>
        <p:blipFill>
          <a:blip r:embed="rId6"/>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323"/>
    </mc:Choice>
    <mc:Fallback xmlns="">
      <p:transition spd="slow" advTm="2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9"/>
</p:tagLst>
</file>

<file path=ppt/tags/tag2.xml><?xml version="1.0" encoding="utf-8"?>
<p:tagLst xmlns:a="http://schemas.openxmlformats.org/drawingml/2006/main" xmlns:r="http://schemas.openxmlformats.org/officeDocument/2006/relationships" xmlns:p="http://schemas.openxmlformats.org/presentationml/2006/main">
  <p:tag name="TIMING" val="|10.5|2.5|7.2|7.1|2|3|7.9|2.3"/>
</p:tagLst>
</file>

<file path=ppt/tags/tag3.xml><?xml version="1.0" encoding="utf-8"?>
<p:tagLst xmlns:a="http://schemas.openxmlformats.org/drawingml/2006/main" xmlns:r="http://schemas.openxmlformats.org/officeDocument/2006/relationships" xmlns:p="http://schemas.openxmlformats.org/presentationml/2006/main">
  <p:tag name="TIMING" val="|3.2"/>
</p:tagLst>
</file>

<file path=ppt/tags/tag4.xml><?xml version="1.0" encoding="utf-8"?>
<p:tagLst xmlns:a="http://schemas.openxmlformats.org/drawingml/2006/main" xmlns:r="http://schemas.openxmlformats.org/officeDocument/2006/relationships" xmlns:p="http://schemas.openxmlformats.org/presentationml/2006/main">
  <p:tag name="TIMING" val="|0.8|28.9|1.2|6.1|2.2|5.3"/>
</p:tagLst>
</file>

<file path=ppt/tags/tag5.xml><?xml version="1.0" encoding="utf-8"?>
<p:tagLst xmlns:a="http://schemas.openxmlformats.org/drawingml/2006/main" xmlns:r="http://schemas.openxmlformats.org/officeDocument/2006/relationships" xmlns:p="http://schemas.openxmlformats.org/presentationml/2006/main">
  <p:tag name="TIMING" val="|0.8|13.2|11.9|11.6|12.9|12.6"/>
</p:tagLst>
</file>

<file path=ppt/tags/tag6.xml><?xml version="1.0" encoding="utf-8"?>
<p:tagLst xmlns:a="http://schemas.openxmlformats.org/drawingml/2006/main" xmlns:r="http://schemas.openxmlformats.org/officeDocument/2006/relationships" xmlns:p="http://schemas.openxmlformats.org/presentationml/2006/main">
  <p:tag name="TIMING" val="|0.7|11.6|15.4|9.7"/>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369</Words>
  <Application>Microsoft Office PowerPoint</Application>
  <PresentationFormat>Widescreen</PresentationFormat>
  <Paragraphs>30</Paragraphs>
  <Slides>10</Slides>
  <Notes>0</Notes>
  <HiddenSlides>0</HiddenSlides>
  <MMClips>10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.VnTimeH</vt:lpstr>
      <vt:lpstr>Arial</vt:lpstr>
      <vt:lpstr>Calibri</vt:lpstr>
      <vt:lpstr>Calibri Light</vt:lpstr>
      <vt:lpstr>Times New Roman</vt:lpstr>
      <vt:lpstr>VNI-Avo</vt:lpstr>
      <vt:lpstr>Wingdings</vt:lpstr>
      <vt:lpstr>Office Theme</vt:lpstr>
      <vt:lpstr>1_Default Design</vt:lpstr>
      <vt:lpstr>1_Office Theme</vt:lpstr>
      <vt:lpstr>PowerPoint Presentation</vt:lpstr>
      <vt:lpstr>PowerPoint Presentation</vt:lpstr>
      <vt:lpstr>PowerPoint Presentation</vt:lpstr>
      <vt:lpstr>Ngắt câu:</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TUONG VY</dc:creator>
  <cp:lastModifiedBy>TUONG VY</cp:lastModifiedBy>
  <cp:revision>14</cp:revision>
  <dcterms:created xsi:type="dcterms:W3CDTF">2020-03-25T13:54:26Z</dcterms:created>
  <dcterms:modified xsi:type="dcterms:W3CDTF">2020-05-06T15:24:25Z</dcterms:modified>
</cp:coreProperties>
</file>